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6.xml" ContentType="application/vnd.openxmlformats-officedocument.presentationml.notesSlide+xml"/>
  <Override PartName="/ppt/tags/tag29.xml" ContentType="application/vnd.openxmlformats-officedocument.presentationml.tags+xml"/>
  <Override PartName="/ppt/notesSlides/notesSlide1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2" r:id="rId4"/>
  </p:sldMasterIdLst>
  <p:notesMasterIdLst>
    <p:notesMasterId r:id="rId25"/>
  </p:notesMasterIdLst>
  <p:handoutMasterIdLst>
    <p:handoutMasterId r:id="rId26"/>
  </p:handoutMasterIdLst>
  <p:sldIdLst>
    <p:sldId id="390" r:id="rId5"/>
    <p:sldId id="640" r:id="rId6"/>
    <p:sldId id="665" r:id="rId7"/>
    <p:sldId id="681" r:id="rId8"/>
    <p:sldId id="666" r:id="rId9"/>
    <p:sldId id="680" r:id="rId10"/>
    <p:sldId id="667" r:id="rId11"/>
    <p:sldId id="668" r:id="rId12"/>
    <p:sldId id="669" r:id="rId13"/>
    <p:sldId id="670" r:id="rId14"/>
    <p:sldId id="671" r:id="rId15"/>
    <p:sldId id="672" r:id="rId16"/>
    <p:sldId id="673" r:id="rId17"/>
    <p:sldId id="674" r:id="rId18"/>
    <p:sldId id="675" r:id="rId19"/>
    <p:sldId id="676" r:id="rId20"/>
    <p:sldId id="677" r:id="rId21"/>
    <p:sldId id="678" r:id="rId22"/>
    <p:sldId id="679" r:id="rId23"/>
    <p:sldId id="392" r:id="rId24"/>
  </p:sldIdLst>
  <p:sldSz cx="9144000" cy="6858000" type="screen4x3"/>
  <p:notesSz cx="6797675" cy="9926638"/>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9pPr>
  </p:defaultTextStyle>
  <p:extLst>
    <p:ext uri="{EFAFB233-063F-42B5-8137-9DF3F51BA10A}">
      <p15:sldGuideLst xmlns:p15="http://schemas.microsoft.com/office/powerpoint/2012/main">
        <p15:guide id="1" orient="horz" pos="3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9B861"/>
    <a:srgbClr val="DBEEF4"/>
    <a:srgbClr val="DE3210"/>
    <a:srgbClr val="9A2761"/>
    <a:srgbClr val="AFABAB"/>
    <a:srgbClr val="CA2B2F"/>
    <a:srgbClr val="C92B30"/>
    <a:srgbClr val="A78138"/>
    <a:srgbClr val="FFFFFF"/>
    <a:srgbClr val="003A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10"/>
    <p:restoredTop sz="89496" autoAdjust="0"/>
  </p:normalViewPr>
  <p:slideViewPr>
    <p:cSldViewPr snapToGrid="0">
      <p:cViewPr varScale="1">
        <p:scale>
          <a:sx n="100" d="100"/>
          <a:sy n="100" d="100"/>
        </p:scale>
        <p:origin x="1506" y="78"/>
      </p:cViewPr>
      <p:guideLst>
        <p:guide orient="horz" pos="3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ngzong Li" userId="9bdc67c7f26cb1a6" providerId="LiveId" clId="{3F50FEA0-A2AD-4D36-B550-AAC17B87BDCC}"/>
    <pc:docChg chg="undo custSel addSld delSld modSld">
      <pc:chgData name="Hongzong Li" userId="9bdc67c7f26cb1a6" providerId="LiveId" clId="{3F50FEA0-A2AD-4D36-B550-AAC17B87BDCC}" dt="2025-02-19T16:26:18.659" v="1866" actId="47"/>
      <pc:docMkLst>
        <pc:docMk/>
      </pc:docMkLst>
      <pc:sldChg chg="addSp delSp modSp mod">
        <pc:chgData name="Hongzong Li" userId="9bdc67c7f26cb1a6" providerId="LiveId" clId="{3F50FEA0-A2AD-4D36-B550-AAC17B87BDCC}" dt="2025-02-19T13:45:37.875" v="29" actId="20577"/>
        <pc:sldMkLst>
          <pc:docMk/>
          <pc:sldMk cId="1615307222" sldId="390"/>
        </pc:sldMkLst>
        <pc:spChg chg="mod">
          <ac:chgData name="Hongzong Li" userId="9bdc67c7f26cb1a6" providerId="LiveId" clId="{3F50FEA0-A2AD-4D36-B550-AAC17B87BDCC}" dt="2025-02-19T13:45:37.875" v="29" actId="20577"/>
          <ac:spMkLst>
            <pc:docMk/>
            <pc:sldMk cId="1615307222" sldId="390"/>
            <ac:spMk id="4" creationId="{BFDB28CA-1E94-4F41-BAB2-12DA698A01C7}"/>
          </ac:spMkLst>
        </pc:spChg>
        <pc:spChg chg="add mod">
          <ac:chgData name="Hongzong Li" userId="9bdc67c7f26cb1a6" providerId="LiveId" clId="{3F50FEA0-A2AD-4D36-B550-AAC17B87BDCC}" dt="2025-02-19T13:43:58.378" v="17" actId="14100"/>
          <ac:spMkLst>
            <pc:docMk/>
            <pc:sldMk cId="1615307222" sldId="390"/>
            <ac:spMk id="6" creationId="{42B58392-77CA-6C33-6ADC-522578E19D2A}"/>
          </ac:spMkLst>
        </pc:spChg>
        <pc:spChg chg="mod">
          <ac:chgData name="Hongzong Li" userId="9bdc67c7f26cb1a6" providerId="LiveId" clId="{3F50FEA0-A2AD-4D36-B550-AAC17B87BDCC}" dt="2025-02-19T13:41:56.279" v="1" actId="20577"/>
          <ac:spMkLst>
            <pc:docMk/>
            <pc:sldMk cId="1615307222" sldId="390"/>
            <ac:spMk id="7" creationId="{E11148D2-DE58-912B-CE53-C92B5E8EA4AB}"/>
          </ac:spMkLst>
        </pc:spChg>
        <pc:picChg chg="add mod">
          <ac:chgData name="Hongzong Li" userId="9bdc67c7f26cb1a6" providerId="LiveId" clId="{3F50FEA0-A2AD-4D36-B550-AAC17B87BDCC}" dt="2025-02-19T13:44:07.130" v="19" actId="1076"/>
          <ac:picMkLst>
            <pc:docMk/>
            <pc:sldMk cId="1615307222" sldId="390"/>
            <ac:picMk id="5" creationId="{9E0906AD-1A04-83EF-8C3F-B6625CBCBE79}"/>
          </ac:picMkLst>
        </pc:picChg>
      </pc:sldChg>
      <pc:sldChg chg="del">
        <pc:chgData name="Hongzong Li" userId="9bdc67c7f26cb1a6" providerId="LiveId" clId="{3F50FEA0-A2AD-4D36-B550-AAC17B87BDCC}" dt="2025-02-19T13:46:25.896" v="31" actId="47"/>
        <pc:sldMkLst>
          <pc:docMk/>
          <pc:sldMk cId="1261810409" sldId="621"/>
        </pc:sldMkLst>
      </pc:sldChg>
      <pc:sldChg chg="modSp add mod">
        <pc:chgData name="Hongzong Li" userId="9bdc67c7f26cb1a6" providerId="LiveId" clId="{3F50FEA0-A2AD-4D36-B550-AAC17B87BDCC}" dt="2025-02-19T13:46:23.261" v="30" actId="20577"/>
        <pc:sldMkLst>
          <pc:docMk/>
          <pc:sldMk cId="2840607945" sldId="640"/>
        </pc:sldMkLst>
        <pc:spChg chg="mod">
          <ac:chgData name="Hongzong Li" userId="9bdc67c7f26cb1a6" providerId="LiveId" clId="{3F50FEA0-A2AD-4D36-B550-AAC17B87BDCC}" dt="2025-02-19T13:46:23.261" v="30" actId="20577"/>
          <ac:spMkLst>
            <pc:docMk/>
            <pc:sldMk cId="2840607945" sldId="640"/>
            <ac:spMk id="10" creationId="{AD2A7EFF-57F7-A7C4-B99B-F35CEE27C4BF}"/>
          </ac:spMkLst>
        </pc:spChg>
      </pc:sldChg>
      <pc:sldChg chg="modSp add mod">
        <pc:chgData name="Hongzong Li" userId="9bdc67c7f26cb1a6" providerId="LiveId" clId="{3F50FEA0-A2AD-4D36-B550-AAC17B87BDCC}" dt="2025-02-19T13:47:39.228" v="33" actId="20577"/>
        <pc:sldMkLst>
          <pc:docMk/>
          <pc:sldMk cId="581249008" sldId="665"/>
        </pc:sldMkLst>
        <pc:spChg chg="mod">
          <ac:chgData name="Hongzong Li" userId="9bdc67c7f26cb1a6" providerId="LiveId" clId="{3F50FEA0-A2AD-4D36-B550-AAC17B87BDCC}" dt="2025-02-19T13:47:39.228" v="33" actId="20577"/>
          <ac:spMkLst>
            <pc:docMk/>
            <pc:sldMk cId="581249008" sldId="665"/>
            <ac:spMk id="10" creationId="{7BAEBAAA-9A45-A292-413B-45EDB84D4DD4}"/>
          </ac:spMkLst>
        </pc:spChg>
      </pc:sldChg>
      <pc:sldChg chg="modSp add mod">
        <pc:chgData name="Hongzong Li" userId="9bdc67c7f26cb1a6" providerId="LiveId" clId="{3F50FEA0-A2AD-4D36-B550-AAC17B87BDCC}" dt="2025-02-19T13:47:42.303" v="34" actId="20577"/>
        <pc:sldMkLst>
          <pc:docMk/>
          <pc:sldMk cId="2497198955" sldId="666"/>
        </pc:sldMkLst>
        <pc:spChg chg="mod">
          <ac:chgData name="Hongzong Li" userId="9bdc67c7f26cb1a6" providerId="LiveId" clId="{3F50FEA0-A2AD-4D36-B550-AAC17B87BDCC}" dt="2025-02-19T13:47:42.303" v="34" actId="20577"/>
          <ac:spMkLst>
            <pc:docMk/>
            <pc:sldMk cId="2497198955" sldId="666"/>
            <ac:spMk id="10" creationId="{B59ABFA9-FFD2-130A-F48C-A64933A9A1E8}"/>
          </ac:spMkLst>
        </pc:spChg>
      </pc:sldChg>
      <pc:sldChg chg="modSp add mod">
        <pc:chgData name="Hongzong Li" userId="9bdc67c7f26cb1a6" providerId="LiveId" clId="{3F50FEA0-A2AD-4D36-B550-AAC17B87BDCC}" dt="2025-02-19T13:47:45.358" v="35" actId="20577"/>
        <pc:sldMkLst>
          <pc:docMk/>
          <pc:sldMk cId="2573446315" sldId="667"/>
        </pc:sldMkLst>
        <pc:spChg chg="mod">
          <ac:chgData name="Hongzong Li" userId="9bdc67c7f26cb1a6" providerId="LiveId" clId="{3F50FEA0-A2AD-4D36-B550-AAC17B87BDCC}" dt="2025-02-19T13:47:45.358" v="35" actId="20577"/>
          <ac:spMkLst>
            <pc:docMk/>
            <pc:sldMk cId="2573446315" sldId="667"/>
            <ac:spMk id="10" creationId="{8E0BA32E-979A-FE95-52BF-81D621934B8C}"/>
          </ac:spMkLst>
        </pc:spChg>
      </pc:sldChg>
      <pc:sldChg chg="addSp delSp modSp add mod">
        <pc:chgData name="Hongzong Li" userId="9bdc67c7f26cb1a6" providerId="LiveId" clId="{3F50FEA0-A2AD-4D36-B550-AAC17B87BDCC}" dt="2025-02-19T14:11:17.730" v="352" actId="962"/>
        <pc:sldMkLst>
          <pc:docMk/>
          <pc:sldMk cId="3063351237" sldId="668"/>
        </pc:sldMkLst>
        <pc:spChg chg="add mod">
          <ac:chgData name="Hongzong Li" userId="9bdc67c7f26cb1a6" providerId="LiveId" clId="{3F50FEA0-A2AD-4D36-B550-AAC17B87BDCC}" dt="2025-02-19T13:53:16.845" v="49" actId="115"/>
          <ac:spMkLst>
            <pc:docMk/>
            <pc:sldMk cId="3063351237" sldId="668"/>
            <ac:spMk id="7" creationId="{1E7AC25E-DB24-D58F-5E96-8C625758B3DD}"/>
          </ac:spMkLst>
        </pc:spChg>
        <pc:spChg chg="mod">
          <ac:chgData name="Hongzong Li" userId="9bdc67c7f26cb1a6" providerId="LiveId" clId="{3F50FEA0-A2AD-4D36-B550-AAC17B87BDCC}" dt="2025-02-19T13:56:01.266" v="71" actId="108"/>
          <ac:spMkLst>
            <pc:docMk/>
            <pc:sldMk cId="3063351237" sldId="668"/>
            <ac:spMk id="10" creationId="{762C0C82-B11B-8CA0-BFEE-056F8ECC713F}"/>
          </ac:spMkLst>
        </pc:spChg>
        <pc:spChg chg="add mod">
          <ac:chgData name="Hongzong Li" userId="9bdc67c7f26cb1a6" providerId="LiveId" clId="{3F50FEA0-A2AD-4D36-B550-AAC17B87BDCC}" dt="2025-02-19T14:04:23.184" v="195" actId="1076"/>
          <ac:spMkLst>
            <pc:docMk/>
            <pc:sldMk cId="3063351237" sldId="668"/>
            <ac:spMk id="26" creationId="{2426B888-CD61-0487-3493-DFBAC33920C7}"/>
          </ac:spMkLst>
        </pc:spChg>
        <pc:spChg chg="add mod">
          <ac:chgData name="Hongzong Li" userId="9bdc67c7f26cb1a6" providerId="LiveId" clId="{3F50FEA0-A2AD-4D36-B550-AAC17B87BDCC}" dt="2025-02-19T14:10:42.601" v="300" actId="20577"/>
          <ac:spMkLst>
            <pc:docMk/>
            <pc:sldMk cId="3063351237" sldId="668"/>
            <ac:spMk id="29" creationId="{F742453A-5DC3-6CBF-86AF-83567ED65AB7}"/>
          </ac:spMkLst>
        </pc:spChg>
        <pc:spChg chg="add mod">
          <ac:chgData name="Hongzong Li" userId="9bdc67c7f26cb1a6" providerId="LiveId" clId="{3F50FEA0-A2AD-4D36-B550-AAC17B87BDCC}" dt="2025-02-19T14:10:12.059" v="299" actId="207"/>
          <ac:spMkLst>
            <pc:docMk/>
            <pc:sldMk cId="3063351237" sldId="668"/>
            <ac:spMk id="37" creationId="{A71F1F1A-8974-2E5F-A13F-3A6CE5E4A240}"/>
          </ac:spMkLst>
        </pc:spChg>
        <pc:picChg chg="mod ord">
          <ac:chgData name="Hongzong Li" userId="9bdc67c7f26cb1a6" providerId="LiveId" clId="{3F50FEA0-A2AD-4D36-B550-AAC17B87BDCC}" dt="2025-02-19T14:10:55.298" v="318" actId="962"/>
          <ac:picMkLst>
            <pc:docMk/>
            <pc:sldMk cId="3063351237" sldId="668"/>
            <ac:picMk id="39" creationId="{9EFF392E-1F51-AD25-E08B-378878D4DD4D}"/>
          </ac:picMkLst>
        </pc:picChg>
        <pc:picChg chg="mod ord">
          <ac:chgData name="Hongzong Li" userId="9bdc67c7f26cb1a6" providerId="LiveId" clId="{3F50FEA0-A2AD-4D36-B550-AAC17B87BDCC}" dt="2025-02-19T14:11:03.893" v="337" actId="962"/>
          <ac:picMkLst>
            <pc:docMk/>
            <pc:sldMk cId="3063351237" sldId="668"/>
            <ac:picMk id="41" creationId="{2A7A0AFD-533F-5D8B-DB1B-15DBB5B5DE5A}"/>
          </ac:picMkLst>
        </pc:picChg>
        <pc:picChg chg="mod ord">
          <ac:chgData name="Hongzong Li" userId="9bdc67c7f26cb1a6" providerId="LiveId" clId="{3F50FEA0-A2AD-4D36-B550-AAC17B87BDCC}" dt="2025-02-19T14:11:17.730" v="352" actId="962"/>
          <ac:picMkLst>
            <pc:docMk/>
            <pc:sldMk cId="3063351237" sldId="668"/>
            <ac:picMk id="43" creationId="{22B37EC1-B993-350F-BAB1-73F162E47CA7}"/>
          </ac:picMkLst>
        </pc:picChg>
      </pc:sldChg>
      <pc:sldChg chg="addSp delSp modSp add mod">
        <pc:chgData name="Hongzong Li" userId="9bdc67c7f26cb1a6" providerId="LiveId" clId="{3F50FEA0-A2AD-4D36-B550-AAC17B87BDCC}" dt="2025-02-19T14:23:56.825" v="513"/>
        <pc:sldMkLst>
          <pc:docMk/>
          <pc:sldMk cId="2336372465" sldId="669"/>
        </pc:sldMkLst>
        <pc:spChg chg="add mod">
          <ac:chgData name="Hongzong Li" userId="9bdc67c7f26cb1a6" providerId="LiveId" clId="{3F50FEA0-A2AD-4D36-B550-AAC17B87BDCC}" dt="2025-02-19T14:17:06.623" v="465" actId="1076"/>
          <ac:spMkLst>
            <pc:docMk/>
            <pc:sldMk cId="2336372465" sldId="669"/>
            <ac:spMk id="6" creationId="{DCBB8025-45F5-68BD-3432-747EBB533D1F}"/>
          </ac:spMkLst>
        </pc:spChg>
        <pc:spChg chg="add mod">
          <ac:chgData name="Hongzong Li" userId="9bdc67c7f26cb1a6" providerId="LiveId" clId="{3F50FEA0-A2AD-4D36-B550-AAC17B87BDCC}" dt="2025-02-19T14:17:06.623" v="465" actId="1076"/>
          <ac:spMkLst>
            <pc:docMk/>
            <pc:sldMk cId="2336372465" sldId="669"/>
            <ac:spMk id="14" creationId="{D0B28738-1360-43E7-8C11-A5B6A914C462}"/>
          </ac:spMkLst>
        </pc:spChg>
        <pc:spChg chg="add mod">
          <ac:chgData name="Hongzong Li" userId="9bdc67c7f26cb1a6" providerId="LiveId" clId="{3F50FEA0-A2AD-4D36-B550-AAC17B87BDCC}" dt="2025-02-19T14:17:06.623" v="465" actId="1076"/>
          <ac:spMkLst>
            <pc:docMk/>
            <pc:sldMk cId="2336372465" sldId="669"/>
            <ac:spMk id="18" creationId="{0858C330-B90D-8FD4-128A-288868AD03D4}"/>
          </ac:spMkLst>
        </pc:spChg>
        <pc:spChg chg="add mod">
          <ac:chgData name="Hongzong Li" userId="9bdc67c7f26cb1a6" providerId="LiveId" clId="{3F50FEA0-A2AD-4D36-B550-AAC17B87BDCC}" dt="2025-02-19T14:17:06.623" v="465" actId="1076"/>
          <ac:spMkLst>
            <pc:docMk/>
            <pc:sldMk cId="2336372465" sldId="669"/>
            <ac:spMk id="19" creationId="{BE766896-CB41-4EB8-6B47-04ADD1C6E43A}"/>
          </ac:spMkLst>
        </pc:spChg>
        <pc:spChg chg="add mod">
          <ac:chgData name="Hongzong Li" userId="9bdc67c7f26cb1a6" providerId="LiveId" clId="{3F50FEA0-A2AD-4D36-B550-AAC17B87BDCC}" dt="2025-02-19T14:21:10.935" v="510"/>
          <ac:spMkLst>
            <pc:docMk/>
            <pc:sldMk cId="2336372465" sldId="669"/>
            <ac:spMk id="22" creationId="{62455419-40CA-0A7B-4323-2FB72B99E733}"/>
          </ac:spMkLst>
        </pc:spChg>
        <pc:spChg chg="add mod">
          <ac:chgData name="Hongzong Li" userId="9bdc67c7f26cb1a6" providerId="LiveId" clId="{3F50FEA0-A2AD-4D36-B550-AAC17B87BDCC}" dt="2025-02-19T14:23:56.825" v="513"/>
          <ac:spMkLst>
            <pc:docMk/>
            <pc:sldMk cId="2336372465" sldId="669"/>
            <ac:spMk id="25" creationId="{9778AD3B-AFCD-3015-FFA8-9823127124D1}"/>
          </ac:spMkLst>
        </pc:spChg>
        <pc:picChg chg="mod ord">
          <ac:chgData name="Hongzong Li" userId="9bdc67c7f26cb1a6" providerId="LiveId" clId="{3F50FEA0-A2AD-4D36-B550-AAC17B87BDCC}" dt="2025-02-19T14:17:06.623" v="465" actId="1076"/>
          <ac:picMkLst>
            <pc:docMk/>
            <pc:sldMk cId="2336372465" sldId="669"/>
            <ac:picMk id="5" creationId="{4D6E78FF-4E91-B2F2-3862-0839C09644BE}"/>
          </ac:picMkLst>
        </pc:picChg>
        <pc:picChg chg="mod ord">
          <ac:chgData name="Hongzong Li" userId="9bdc67c7f26cb1a6" providerId="LiveId" clId="{3F50FEA0-A2AD-4D36-B550-AAC17B87BDCC}" dt="2025-02-19T14:17:06.623" v="465" actId="1076"/>
          <ac:picMkLst>
            <pc:docMk/>
            <pc:sldMk cId="2336372465" sldId="669"/>
            <ac:picMk id="11" creationId="{C256FC3A-5B6D-F175-94A1-4531071745CA}"/>
          </ac:picMkLst>
        </pc:picChg>
      </pc:sldChg>
      <pc:sldChg chg="addSp delSp modSp add mod modNotesTx">
        <pc:chgData name="Hongzong Li" userId="9bdc67c7f26cb1a6" providerId="LiveId" clId="{3F50FEA0-A2AD-4D36-B550-AAC17B87BDCC}" dt="2025-02-19T14:31:42.200" v="672" actId="13926"/>
        <pc:sldMkLst>
          <pc:docMk/>
          <pc:sldMk cId="1337490325" sldId="670"/>
        </pc:sldMkLst>
        <pc:spChg chg="add mod">
          <ac:chgData name="Hongzong Li" userId="9bdc67c7f26cb1a6" providerId="LiveId" clId="{3F50FEA0-A2AD-4D36-B550-AAC17B87BDCC}" dt="2025-02-19T14:24:02.233" v="516"/>
          <ac:spMkLst>
            <pc:docMk/>
            <pc:sldMk cId="1337490325" sldId="670"/>
            <ac:spMk id="5" creationId="{B8720F4D-93CA-1EA5-F000-565A7F558420}"/>
          </ac:spMkLst>
        </pc:spChg>
        <pc:spChg chg="add mod">
          <ac:chgData name="Hongzong Li" userId="9bdc67c7f26cb1a6" providerId="LiveId" clId="{3F50FEA0-A2AD-4D36-B550-AAC17B87BDCC}" dt="2025-02-19T14:26:20.519" v="564" actId="20577"/>
          <ac:spMkLst>
            <pc:docMk/>
            <pc:sldMk cId="1337490325" sldId="670"/>
            <ac:spMk id="11" creationId="{6CA3FA96-A1F7-A376-DE50-7503265C21DE}"/>
          </ac:spMkLst>
        </pc:spChg>
        <pc:spChg chg="add mod">
          <ac:chgData name="Hongzong Li" userId="9bdc67c7f26cb1a6" providerId="LiveId" clId="{3F50FEA0-A2AD-4D36-B550-AAC17B87BDCC}" dt="2025-02-19T14:31:16.974" v="663" actId="1076"/>
          <ac:spMkLst>
            <pc:docMk/>
            <pc:sldMk cId="1337490325" sldId="670"/>
            <ac:spMk id="28" creationId="{29CD1000-11F2-BC82-1985-02F0F25E812A}"/>
          </ac:spMkLst>
        </pc:spChg>
        <pc:spChg chg="add mod">
          <ac:chgData name="Hongzong Li" userId="9bdc67c7f26cb1a6" providerId="LiveId" clId="{3F50FEA0-A2AD-4D36-B550-AAC17B87BDCC}" dt="2025-02-19T14:31:42.200" v="672" actId="13926"/>
          <ac:spMkLst>
            <pc:docMk/>
            <pc:sldMk cId="1337490325" sldId="670"/>
            <ac:spMk id="32" creationId="{1BA22053-85B8-FE51-CC0F-3250757882E1}"/>
          </ac:spMkLst>
        </pc:spChg>
        <pc:picChg chg="mod ord">
          <ac:chgData name="Hongzong Li" userId="9bdc67c7f26cb1a6" providerId="LiveId" clId="{3F50FEA0-A2AD-4D36-B550-AAC17B87BDCC}" dt="2025-02-19T14:28:29.774" v="624" actId="1076"/>
          <ac:picMkLst>
            <pc:docMk/>
            <pc:sldMk cId="1337490325" sldId="670"/>
            <ac:picMk id="20" creationId="{BE8E40AD-4546-0C74-7B21-508163980E3F}"/>
          </ac:picMkLst>
        </pc:picChg>
        <pc:picChg chg="add mod">
          <ac:chgData name="Hongzong Li" userId="9bdc67c7f26cb1a6" providerId="LiveId" clId="{3F50FEA0-A2AD-4D36-B550-AAC17B87BDCC}" dt="2025-02-19T14:31:16.974" v="663" actId="1076"/>
          <ac:picMkLst>
            <pc:docMk/>
            <pc:sldMk cId="1337490325" sldId="670"/>
            <ac:picMk id="27" creationId="{5AB1F5C9-9B4C-062D-F712-F0BD78CA4F65}"/>
          </ac:picMkLst>
        </pc:picChg>
        <pc:picChg chg="mod ord">
          <ac:chgData name="Hongzong Li" userId="9bdc67c7f26cb1a6" providerId="LiveId" clId="{3F50FEA0-A2AD-4D36-B550-AAC17B87BDCC}" dt="2025-02-19T14:31:16.974" v="663" actId="1076"/>
          <ac:picMkLst>
            <pc:docMk/>
            <pc:sldMk cId="1337490325" sldId="670"/>
            <ac:picMk id="31" creationId="{973B06E5-617C-5C32-D3BC-9AA462B1E0CD}"/>
          </ac:picMkLst>
        </pc:picChg>
        <pc:picChg chg="add mod">
          <ac:chgData name="Hongzong Li" userId="9bdc67c7f26cb1a6" providerId="LiveId" clId="{3F50FEA0-A2AD-4D36-B550-AAC17B87BDCC}" dt="2025-02-19T14:30:55.769" v="646"/>
          <ac:picMkLst>
            <pc:docMk/>
            <pc:sldMk cId="1337490325" sldId="670"/>
            <ac:picMk id="1026" creationId="{14A87F84-E68D-926B-B8E9-8E8601A8B2C6}"/>
          </ac:picMkLst>
        </pc:picChg>
        <pc:picChg chg="add mod">
          <ac:chgData name="Hongzong Li" userId="9bdc67c7f26cb1a6" providerId="LiveId" clId="{3F50FEA0-A2AD-4D36-B550-AAC17B87BDCC}" dt="2025-02-19T14:31:16.974" v="663" actId="1076"/>
          <ac:picMkLst>
            <pc:docMk/>
            <pc:sldMk cId="1337490325" sldId="670"/>
            <ac:picMk id="1028" creationId="{4B6665B4-7AFD-B20B-30AF-27AA269E984F}"/>
          </ac:picMkLst>
        </pc:picChg>
        <pc:cxnChg chg="add mod">
          <ac:chgData name="Hongzong Li" userId="9bdc67c7f26cb1a6" providerId="LiveId" clId="{3F50FEA0-A2AD-4D36-B550-AAC17B87BDCC}" dt="2025-02-19T14:28:57.326" v="630" actId="14100"/>
          <ac:cxnSpMkLst>
            <pc:docMk/>
            <pc:sldMk cId="1337490325" sldId="670"/>
            <ac:cxnSpMk id="22" creationId="{5695260B-6B93-5ECF-1E25-C53C29A06A64}"/>
          </ac:cxnSpMkLst>
        </pc:cxnChg>
        <pc:cxnChg chg="add mod">
          <ac:chgData name="Hongzong Li" userId="9bdc67c7f26cb1a6" providerId="LiveId" clId="{3F50FEA0-A2AD-4D36-B550-AAC17B87BDCC}" dt="2025-02-19T14:28:50.854" v="629" actId="14100"/>
          <ac:cxnSpMkLst>
            <pc:docMk/>
            <pc:sldMk cId="1337490325" sldId="670"/>
            <ac:cxnSpMk id="23" creationId="{E0ED7F71-4DA7-4A5E-C59A-1A060C388CB4}"/>
          </ac:cxnSpMkLst>
        </pc:cxnChg>
      </pc:sldChg>
      <pc:sldChg chg="addSp delSp modSp add mod">
        <pc:chgData name="Hongzong Li" userId="9bdc67c7f26cb1a6" providerId="LiveId" clId="{3F50FEA0-A2AD-4D36-B550-AAC17B87BDCC}" dt="2025-02-19T14:36:03.086" v="720" actId="688"/>
        <pc:sldMkLst>
          <pc:docMk/>
          <pc:sldMk cId="3804524923" sldId="671"/>
        </pc:sldMkLst>
        <pc:spChg chg="add mod">
          <ac:chgData name="Hongzong Li" userId="9bdc67c7f26cb1a6" providerId="LiveId" clId="{3F50FEA0-A2AD-4D36-B550-AAC17B87BDCC}" dt="2025-02-19T14:32:19.479" v="676" actId="14100"/>
          <ac:spMkLst>
            <pc:docMk/>
            <pc:sldMk cId="3804524923" sldId="671"/>
            <ac:spMk id="4" creationId="{459429D5-BCC0-9589-1AB7-EEEE1484FB1F}"/>
          </ac:spMkLst>
        </pc:spChg>
        <pc:spChg chg="add mod">
          <ac:chgData name="Hongzong Li" userId="9bdc67c7f26cb1a6" providerId="LiveId" clId="{3F50FEA0-A2AD-4D36-B550-AAC17B87BDCC}" dt="2025-02-19T14:36:03.086" v="720" actId="688"/>
          <ac:spMkLst>
            <pc:docMk/>
            <pc:sldMk cId="3804524923" sldId="671"/>
            <ac:spMk id="13" creationId="{248D14AC-A2DD-AE2D-5548-AB09A15F82BC}"/>
          </ac:spMkLst>
        </pc:spChg>
        <pc:spChg chg="add mod">
          <ac:chgData name="Hongzong Li" userId="9bdc67c7f26cb1a6" providerId="LiveId" clId="{3F50FEA0-A2AD-4D36-B550-AAC17B87BDCC}" dt="2025-02-19T14:35:50.299" v="718"/>
          <ac:spMkLst>
            <pc:docMk/>
            <pc:sldMk cId="3804524923" sldId="671"/>
            <ac:spMk id="14" creationId="{CE4D8396-554D-8092-AE7E-8297D9A40FEE}"/>
          </ac:spMkLst>
        </pc:spChg>
        <pc:picChg chg="mod ord">
          <ac:chgData name="Hongzong Li" userId="9bdc67c7f26cb1a6" providerId="LiveId" clId="{3F50FEA0-A2AD-4D36-B550-AAC17B87BDCC}" dt="2025-02-19T14:33:47.147" v="692" actId="962"/>
          <ac:picMkLst>
            <pc:docMk/>
            <pc:sldMk cId="3804524923" sldId="671"/>
            <ac:picMk id="8" creationId="{75B6BF39-372E-8E50-CCB3-02CEC06FA73E}"/>
          </ac:picMkLst>
        </pc:picChg>
        <pc:picChg chg="add mod">
          <ac:chgData name="Hongzong Li" userId="9bdc67c7f26cb1a6" providerId="LiveId" clId="{3F50FEA0-A2AD-4D36-B550-AAC17B87BDCC}" dt="2025-02-19T14:34:24.390" v="701" actId="1076"/>
          <ac:picMkLst>
            <pc:docMk/>
            <pc:sldMk cId="3804524923" sldId="671"/>
            <ac:picMk id="12290" creationId="{30F923D5-A884-A6E3-E08A-110D32228FAE}"/>
          </ac:picMkLst>
        </pc:picChg>
        <pc:picChg chg="add mod">
          <ac:chgData name="Hongzong Li" userId="9bdc67c7f26cb1a6" providerId="LiveId" clId="{3F50FEA0-A2AD-4D36-B550-AAC17B87BDCC}" dt="2025-02-19T14:34:27.399" v="702" actId="1076"/>
          <ac:picMkLst>
            <pc:docMk/>
            <pc:sldMk cId="3804524923" sldId="671"/>
            <ac:picMk id="12294" creationId="{6161F17E-15E2-DE67-F94E-7A85C0580A5A}"/>
          </ac:picMkLst>
        </pc:picChg>
      </pc:sldChg>
      <pc:sldChg chg="addSp delSp modSp add mod">
        <pc:chgData name="Hongzong Li" userId="9bdc67c7f26cb1a6" providerId="LiveId" clId="{3F50FEA0-A2AD-4D36-B550-AAC17B87BDCC}" dt="2025-02-19T14:51:28.656" v="879" actId="1036"/>
        <pc:sldMkLst>
          <pc:docMk/>
          <pc:sldMk cId="364536943" sldId="672"/>
        </pc:sldMkLst>
        <pc:spChg chg="add mod">
          <ac:chgData name="Hongzong Li" userId="9bdc67c7f26cb1a6" providerId="LiveId" clId="{3F50FEA0-A2AD-4D36-B550-AAC17B87BDCC}" dt="2025-02-19T14:40:20.918" v="730" actId="1076"/>
          <ac:spMkLst>
            <pc:docMk/>
            <pc:sldMk cId="364536943" sldId="672"/>
            <ac:spMk id="6" creationId="{33566D26-8777-DC78-54F0-6D99ADAE625E}"/>
          </ac:spMkLst>
        </pc:spChg>
        <pc:spChg chg="add mod">
          <ac:chgData name="Hongzong Li" userId="9bdc67c7f26cb1a6" providerId="LiveId" clId="{3F50FEA0-A2AD-4D36-B550-AAC17B87BDCC}" dt="2025-02-19T14:51:04.846" v="820" actId="14100"/>
          <ac:spMkLst>
            <pc:docMk/>
            <pc:sldMk cId="364536943" sldId="672"/>
            <ac:spMk id="7" creationId="{76DB950A-9CF6-7326-3889-9D5EAA70FF42}"/>
          </ac:spMkLst>
        </pc:spChg>
        <pc:spChg chg="add mod">
          <ac:chgData name="Hongzong Li" userId="9bdc67c7f26cb1a6" providerId="LiveId" clId="{3F50FEA0-A2AD-4D36-B550-AAC17B87BDCC}" dt="2025-02-19T14:39:58.903" v="726" actId="20577"/>
          <ac:spMkLst>
            <pc:docMk/>
            <pc:sldMk cId="364536943" sldId="672"/>
            <ac:spMk id="8" creationId="{74DA6055-1638-005F-0467-AABBDE934FFB}"/>
          </ac:spMkLst>
        </pc:spChg>
        <pc:spChg chg="add mod">
          <ac:chgData name="Hongzong Li" userId="9bdc67c7f26cb1a6" providerId="LiveId" clId="{3F50FEA0-A2AD-4D36-B550-AAC17B87BDCC}" dt="2025-02-19T14:51:22.305" v="867" actId="1035"/>
          <ac:spMkLst>
            <pc:docMk/>
            <pc:sldMk cId="364536943" sldId="672"/>
            <ac:spMk id="11" creationId="{F25EF5FE-2C20-8E84-2C24-3227F2C4371F}"/>
          </ac:spMkLst>
        </pc:spChg>
        <pc:spChg chg="add mod">
          <ac:chgData name="Hongzong Li" userId="9bdc67c7f26cb1a6" providerId="LiveId" clId="{3F50FEA0-A2AD-4D36-B550-AAC17B87BDCC}" dt="2025-02-19T14:51:22.305" v="867" actId="1035"/>
          <ac:spMkLst>
            <pc:docMk/>
            <pc:sldMk cId="364536943" sldId="672"/>
            <ac:spMk id="12" creationId="{AA69A35A-D02C-A646-0564-B7CD45E09CAB}"/>
          </ac:spMkLst>
        </pc:spChg>
        <pc:spChg chg="add mod">
          <ac:chgData name="Hongzong Li" userId="9bdc67c7f26cb1a6" providerId="LiveId" clId="{3F50FEA0-A2AD-4D36-B550-AAC17B87BDCC}" dt="2025-02-19T14:51:28.656" v="879" actId="1036"/>
          <ac:spMkLst>
            <pc:docMk/>
            <pc:sldMk cId="364536943" sldId="672"/>
            <ac:spMk id="26" creationId="{37A2C826-66D0-DB90-6BC7-0F6A4CE955DB}"/>
          </ac:spMkLst>
        </pc:spChg>
        <pc:spChg chg="add mod">
          <ac:chgData name="Hongzong Li" userId="9bdc67c7f26cb1a6" providerId="LiveId" clId="{3F50FEA0-A2AD-4D36-B550-AAC17B87BDCC}" dt="2025-02-19T14:51:28.656" v="879" actId="1036"/>
          <ac:spMkLst>
            <pc:docMk/>
            <pc:sldMk cId="364536943" sldId="672"/>
            <ac:spMk id="27" creationId="{0A000F28-CED6-FF8D-34BC-1A3979E03A04}"/>
          </ac:spMkLst>
        </pc:spChg>
        <pc:picChg chg="add mod">
          <ac:chgData name="Hongzong Li" userId="9bdc67c7f26cb1a6" providerId="LiveId" clId="{3F50FEA0-A2AD-4D36-B550-AAC17B87BDCC}" dt="2025-02-19T14:39:51.862" v="722" actId="1076"/>
          <ac:picMkLst>
            <pc:docMk/>
            <pc:sldMk cId="364536943" sldId="672"/>
            <ac:picMk id="4" creationId="{BF9BF6B7-4632-2514-74EB-77EF8B533196}"/>
          </ac:picMkLst>
        </pc:picChg>
        <pc:picChg chg="mod ord">
          <ac:chgData name="Hongzong Li" userId="9bdc67c7f26cb1a6" providerId="LiveId" clId="{3F50FEA0-A2AD-4D36-B550-AAC17B87BDCC}" dt="2025-02-19T14:51:22.305" v="867" actId="1035"/>
          <ac:picMkLst>
            <pc:docMk/>
            <pc:sldMk cId="364536943" sldId="672"/>
            <ac:picMk id="21" creationId="{CA97D6CA-D2D2-F32A-B1A7-5A4A7461543F}"/>
          </ac:picMkLst>
        </pc:picChg>
        <pc:picChg chg="add mod">
          <ac:chgData name="Hongzong Li" userId="9bdc67c7f26cb1a6" providerId="LiveId" clId="{3F50FEA0-A2AD-4D36-B550-AAC17B87BDCC}" dt="2025-02-19T14:51:28.656" v="879" actId="1036"/>
          <ac:picMkLst>
            <pc:docMk/>
            <pc:sldMk cId="364536943" sldId="672"/>
            <ac:picMk id="22" creationId="{975A9FF5-C825-F9D8-5249-4FA24839098D}"/>
          </ac:picMkLst>
        </pc:picChg>
        <pc:cxnChg chg="add mod">
          <ac:chgData name="Hongzong Li" userId="9bdc67c7f26cb1a6" providerId="LiveId" clId="{3F50FEA0-A2AD-4D36-B550-AAC17B87BDCC}" dt="2025-02-19T14:51:28.656" v="879" actId="1036"/>
          <ac:cxnSpMkLst>
            <pc:docMk/>
            <pc:sldMk cId="364536943" sldId="672"/>
            <ac:cxnSpMk id="24" creationId="{0FC938CA-74A1-06FB-307A-81F1FE500E4F}"/>
          </ac:cxnSpMkLst>
        </pc:cxnChg>
      </pc:sldChg>
      <pc:sldChg chg="addSp delSp modSp add mod modNotesTx">
        <pc:chgData name="Hongzong Li" userId="9bdc67c7f26cb1a6" providerId="LiveId" clId="{3F50FEA0-A2AD-4D36-B550-AAC17B87BDCC}" dt="2025-02-19T15:12:57.803" v="1015" actId="1076"/>
        <pc:sldMkLst>
          <pc:docMk/>
          <pc:sldMk cId="2378705038" sldId="673"/>
        </pc:sldMkLst>
        <pc:spChg chg="add mod">
          <ac:chgData name="Hongzong Li" userId="9bdc67c7f26cb1a6" providerId="LiveId" clId="{3F50FEA0-A2AD-4D36-B550-AAC17B87BDCC}" dt="2025-02-19T14:53:52.604" v="884" actId="20577"/>
          <ac:spMkLst>
            <pc:docMk/>
            <pc:sldMk cId="2378705038" sldId="673"/>
            <ac:spMk id="2" creationId="{E0684E37-4FDE-FE81-6995-50EFEC1193E9}"/>
          </ac:spMkLst>
        </pc:spChg>
        <pc:spChg chg="add mod">
          <ac:chgData name="Hongzong Li" userId="9bdc67c7f26cb1a6" providerId="LiveId" clId="{3F50FEA0-A2AD-4D36-B550-AAC17B87BDCC}" dt="2025-02-19T14:56:03.298" v="909" actId="20577"/>
          <ac:spMkLst>
            <pc:docMk/>
            <pc:sldMk cId="2378705038" sldId="673"/>
            <ac:spMk id="8" creationId="{9C77589A-1435-E0BA-43CA-B47AFF9420BB}"/>
          </ac:spMkLst>
        </pc:spChg>
        <pc:spChg chg="add mod">
          <ac:chgData name="Hongzong Li" userId="9bdc67c7f26cb1a6" providerId="LiveId" clId="{3F50FEA0-A2AD-4D36-B550-AAC17B87BDCC}" dt="2025-02-19T15:03:18.156" v="950" actId="1076"/>
          <ac:spMkLst>
            <pc:docMk/>
            <pc:sldMk cId="2378705038" sldId="673"/>
            <ac:spMk id="11" creationId="{1E6DAF0E-788D-F647-80AD-43B3147D4434}"/>
          </ac:spMkLst>
        </pc:spChg>
        <pc:spChg chg="add mod">
          <ac:chgData name="Hongzong Li" userId="9bdc67c7f26cb1a6" providerId="LiveId" clId="{3F50FEA0-A2AD-4D36-B550-AAC17B87BDCC}" dt="2025-02-19T15:12:46.979" v="1012" actId="1036"/>
          <ac:spMkLst>
            <pc:docMk/>
            <pc:sldMk cId="2378705038" sldId="673"/>
            <ac:spMk id="15" creationId="{962CDC41-1753-06C5-72B9-E3F28F593E3D}"/>
          </ac:spMkLst>
        </pc:spChg>
        <pc:spChg chg="add mod">
          <ac:chgData name="Hongzong Li" userId="9bdc67c7f26cb1a6" providerId="LiveId" clId="{3F50FEA0-A2AD-4D36-B550-AAC17B87BDCC}" dt="2025-02-19T15:12:46.979" v="1012" actId="1036"/>
          <ac:spMkLst>
            <pc:docMk/>
            <pc:sldMk cId="2378705038" sldId="673"/>
            <ac:spMk id="21" creationId="{B06B10A0-DBA5-54F9-BE4F-366A72D01DFF}"/>
          </ac:spMkLst>
        </pc:spChg>
        <pc:picChg chg="mod ord">
          <ac:chgData name="Hongzong Li" userId="9bdc67c7f26cb1a6" providerId="LiveId" clId="{3F50FEA0-A2AD-4D36-B550-AAC17B87BDCC}" dt="2025-02-19T15:12:46.979" v="1012" actId="1036"/>
          <ac:picMkLst>
            <pc:docMk/>
            <pc:sldMk cId="2378705038" sldId="673"/>
            <ac:picMk id="18" creationId="{4E9B0863-41FB-8885-5FF5-6651510EDF86}"/>
          </ac:picMkLst>
        </pc:picChg>
        <pc:picChg chg="add mod">
          <ac:chgData name="Hongzong Li" userId="9bdc67c7f26cb1a6" providerId="LiveId" clId="{3F50FEA0-A2AD-4D36-B550-AAC17B87BDCC}" dt="2025-02-19T15:12:57.803" v="1015" actId="1076"/>
          <ac:picMkLst>
            <pc:docMk/>
            <pc:sldMk cId="2378705038" sldId="673"/>
            <ac:picMk id="23" creationId="{345CC161-2508-EE8C-E64D-FBD0A46B4531}"/>
          </ac:picMkLst>
        </pc:picChg>
        <pc:picChg chg="add mod">
          <ac:chgData name="Hongzong Li" userId="9bdc67c7f26cb1a6" providerId="LiveId" clId="{3F50FEA0-A2AD-4D36-B550-AAC17B87BDCC}" dt="2025-02-19T14:53:59.133" v="886" actId="1076"/>
          <ac:picMkLst>
            <pc:docMk/>
            <pc:sldMk cId="2378705038" sldId="673"/>
            <ac:picMk id="10242" creationId="{F0C9611A-9353-A9D0-BD39-BA1A69CF138B}"/>
          </ac:picMkLst>
        </pc:picChg>
      </pc:sldChg>
      <pc:sldChg chg="addSp delSp modSp add mod">
        <pc:chgData name="Hongzong Li" userId="9bdc67c7f26cb1a6" providerId="LiveId" clId="{3F50FEA0-A2AD-4D36-B550-AAC17B87BDCC}" dt="2025-02-19T15:41:54.169" v="1412" actId="1076"/>
        <pc:sldMkLst>
          <pc:docMk/>
          <pc:sldMk cId="3977993454" sldId="674"/>
        </pc:sldMkLst>
        <pc:spChg chg="add mod">
          <ac:chgData name="Hongzong Li" userId="9bdc67c7f26cb1a6" providerId="LiveId" clId="{3F50FEA0-A2AD-4D36-B550-AAC17B87BDCC}" dt="2025-02-19T15:16:52.877" v="1028" actId="114"/>
          <ac:spMkLst>
            <pc:docMk/>
            <pc:sldMk cId="3977993454" sldId="674"/>
            <ac:spMk id="7" creationId="{0173B1A5-E968-E5A9-804E-8EBAEE1A9B02}"/>
          </ac:spMkLst>
        </pc:spChg>
        <pc:spChg chg="add mod">
          <ac:chgData name="Hongzong Li" userId="9bdc67c7f26cb1a6" providerId="LiveId" clId="{3F50FEA0-A2AD-4D36-B550-AAC17B87BDCC}" dt="2025-02-19T15:41:45.813" v="1409" actId="20577"/>
          <ac:spMkLst>
            <pc:docMk/>
            <pc:sldMk cId="3977993454" sldId="674"/>
            <ac:spMk id="12" creationId="{DDEE6EC9-7003-197A-6A74-13703A6C8D77}"/>
          </ac:spMkLst>
        </pc:spChg>
        <pc:spChg chg="add mod">
          <ac:chgData name="Hongzong Li" userId="9bdc67c7f26cb1a6" providerId="LiveId" clId="{3F50FEA0-A2AD-4D36-B550-AAC17B87BDCC}" dt="2025-02-19T15:41:54.169" v="1412" actId="1076"/>
          <ac:spMkLst>
            <pc:docMk/>
            <pc:sldMk cId="3977993454" sldId="674"/>
            <ac:spMk id="14" creationId="{C535E8A8-591A-7AAB-8253-074A7B961DAD}"/>
          </ac:spMkLst>
        </pc:spChg>
        <pc:spChg chg="add mod">
          <ac:chgData name="Hongzong Li" userId="9bdc67c7f26cb1a6" providerId="LiveId" clId="{3F50FEA0-A2AD-4D36-B550-AAC17B87BDCC}" dt="2025-02-19T15:40:16.749" v="1388" actId="1035"/>
          <ac:spMkLst>
            <pc:docMk/>
            <pc:sldMk cId="3977993454" sldId="674"/>
            <ac:spMk id="32" creationId="{132D8210-3232-8245-E854-F634AA9E364A}"/>
          </ac:spMkLst>
        </pc:spChg>
        <pc:spChg chg="add mod ord">
          <ac:chgData name="Hongzong Li" userId="9bdc67c7f26cb1a6" providerId="LiveId" clId="{3F50FEA0-A2AD-4D36-B550-AAC17B87BDCC}" dt="2025-02-19T15:37:45.647" v="1264" actId="164"/>
          <ac:spMkLst>
            <pc:docMk/>
            <pc:sldMk cId="3977993454" sldId="674"/>
            <ac:spMk id="45" creationId="{27CDBFD2-D192-A662-9FA2-ACCBEBEE1C02}"/>
          </ac:spMkLst>
        </pc:spChg>
        <pc:grpChg chg="add mod">
          <ac:chgData name="Hongzong Li" userId="9bdc67c7f26cb1a6" providerId="LiveId" clId="{3F50FEA0-A2AD-4D36-B550-AAC17B87BDCC}" dt="2025-02-19T15:40:23.595" v="1406" actId="1036"/>
          <ac:grpSpMkLst>
            <pc:docMk/>
            <pc:sldMk cId="3977993454" sldId="674"/>
            <ac:grpSpMk id="54" creationId="{0567A4B2-3E8F-73A7-5EF3-22872783F605}"/>
          </ac:grpSpMkLst>
        </pc:grpChg>
        <pc:picChg chg="mod ord">
          <ac:chgData name="Hongzong Li" userId="9bdc67c7f26cb1a6" providerId="LiveId" clId="{3F50FEA0-A2AD-4D36-B550-AAC17B87BDCC}" dt="2025-02-19T15:40:16.749" v="1388" actId="1035"/>
          <ac:picMkLst>
            <pc:docMk/>
            <pc:sldMk cId="3977993454" sldId="674"/>
            <ac:picMk id="21" creationId="{C317BE4F-8949-C297-D4C8-4AF539DA8FC1}"/>
          </ac:picMkLst>
        </pc:picChg>
        <pc:picChg chg="mod ord">
          <ac:chgData name="Hongzong Li" userId="9bdc67c7f26cb1a6" providerId="LiveId" clId="{3F50FEA0-A2AD-4D36-B550-AAC17B87BDCC}" dt="2025-02-19T15:40:16.749" v="1388" actId="1035"/>
          <ac:picMkLst>
            <pc:docMk/>
            <pc:sldMk cId="3977993454" sldId="674"/>
            <ac:picMk id="28" creationId="{0316F593-A492-5FDC-673C-89A03795781A}"/>
          </ac:picMkLst>
        </pc:picChg>
        <pc:picChg chg="add mod">
          <ac:chgData name="Hongzong Li" userId="9bdc67c7f26cb1a6" providerId="LiveId" clId="{3F50FEA0-A2AD-4D36-B550-AAC17B87BDCC}" dt="2025-02-19T15:37:45.647" v="1264" actId="164"/>
          <ac:picMkLst>
            <pc:docMk/>
            <pc:sldMk cId="3977993454" sldId="674"/>
            <ac:picMk id="48" creationId="{048623A6-E49C-78D9-4FE1-3548DF6D4C43}"/>
          </ac:picMkLst>
        </pc:picChg>
        <pc:picChg chg="mod ord">
          <ac:chgData name="Hongzong Li" userId="9bdc67c7f26cb1a6" providerId="LiveId" clId="{3F50FEA0-A2AD-4D36-B550-AAC17B87BDCC}" dt="2025-02-19T15:40:23.595" v="1406" actId="1036"/>
          <ac:picMkLst>
            <pc:docMk/>
            <pc:sldMk cId="3977993454" sldId="674"/>
            <ac:picMk id="62" creationId="{3BB8CA47-D5A5-4A72-54BE-BFE3F43B85B8}"/>
          </ac:picMkLst>
        </pc:picChg>
        <pc:cxnChg chg="add mod">
          <ac:chgData name="Hongzong Li" userId="9bdc67c7f26cb1a6" providerId="LiveId" clId="{3F50FEA0-A2AD-4D36-B550-AAC17B87BDCC}" dt="2025-02-19T15:40:16.749" v="1388" actId="1035"/>
          <ac:cxnSpMkLst>
            <pc:docMk/>
            <pc:sldMk cId="3977993454" sldId="674"/>
            <ac:cxnSpMk id="26" creationId="{D13D60B3-74D9-CC01-4821-AF1E34299882}"/>
          </ac:cxnSpMkLst>
        </pc:cxnChg>
      </pc:sldChg>
      <pc:sldChg chg="addSp delSp modSp add mod">
        <pc:chgData name="Hongzong Li" userId="9bdc67c7f26cb1a6" providerId="LiveId" clId="{3F50FEA0-A2AD-4D36-B550-AAC17B87BDCC}" dt="2025-02-19T16:02:23.328" v="1624" actId="21"/>
        <pc:sldMkLst>
          <pc:docMk/>
          <pc:sldMk cId="1618442900" sldId="675"/>
        </pc:sldMkLst>
        <pc:spChg chg="add mod">
          <ac:chgData name="Hongzong Li" userId="9bdc67c7f26cb1a6" providerId="LiveId" clId="{3F50FEA0-A2AD-4D36-B550-AAC17B87BDCC}" dt="2025-02-19T15:54:22.856" v="1590" actId="1076"/>
          <ac:spMkLst>
            <pc:docMk/>
            <pc:sldMk cId="1618442900" sldId="675"/>
            <ac:spMk id="4" creationId="{55B1282D-A5CB-917D-CCF2-1E32BE137D0A}"/>
          </ac:spMkLst>
        </pc:spChg>
        <pc:spChg chg="add mod">
          <ac:chgData name="Hongzong Li" userId="9bdc67c7f26cb1a6" providerId="LiveId" clId="{3F50FEA0-A2AD-4D36-B550-AAC17B87BDCC}" dt="2025-02-19T15:42:19.952" v="1421" actId="1076"/>
          <ac:spMkLst>
            <pc:docMk/>
            <pc:sldMk cId="1618442900" sldId="675"/>
            <ac:spMk id="7" creationId="{37084111-970B-088D-337E-D78A130F06BD}"/>
          </ac:spMkLst>
        </pc:spChg>
        <pc:spChg chg="add mod">
          <ac:chgData name="Hongzong Li" userId="9bdc67c7f26cb1a6" providerId="LiveId" clId="{3F50FEA0-A2AD-4D36-B550-AAC17B87BDCC}" dt="2025-02-19T15:43:20.496" v="1447" actId="1076"/>
          <ac:spMkLst>
            <pc:docMk/>
            <pc:sldMk cId="1618442900" sldId="675"/>
            <ac:spMk id="8" creationId="{565A101C-9049-789D-8BCA-D3F2FA79D69D}"/>
          </ac:spMkLst>
        </pc:spChg>
        <pc:spChg chg="add mod">
          <ac:chgData name="Hongzong Li" userId="9bdc67c7f26cb1a6" providerId="LiveId" clId="{3F50FEA0-A2AD-4D36-B550-AAC17B87BDCC}" dt="2025-02-19T15:43:16.541" v="1446"/>
          <ac:spMkLst>
            <pc:docMk/>
            <pc:sldMk cId="1618442900" sldId="675"/>
            <ac:spMk id="10" creationId="{6A2D6ABC-716F-FC69-7B08-E67D544DADA7}"/>
          </ac:spMkLst>
        </pc:spChg>
        <pc:spChg chg="add mod">
          <ac:chgData name="Hongzong Li" userId="9bdc67c7f26cb1a6" providerId="LiveId" clId="{3F50FEA0-A2AD-4D36-B550-AAC17B87BDCC}" dt="2025-02-19T15:54:22.856" v="1590" actId="1076"/>
          <ac:spMkLst>
            <pc:docMk/>
            <pc:sldMk cId="1618442900" sldId="675"/>
            <ac:spMk id="14" creationId="{B4D7131C-0721-E51C-9A5C-FEEF7AACD345}"/>
          </ac:spMkLst>
        </pc:spChg>
        <pc:spChg chg="add mod">
          <ac:chgData name="Hongzong Li" userId="9bdc67c7f26cb1a6" providerId="LiveId" clId="{3F50FEA0-A2AD-4D36-B550-AAC17B87BDCC}" dt="2025-02-19T15:54:22.856" v="1590" actId="1076"/>
          <ac:spMkLst>
            <pc:docMk/>
            <pc:sldMk cId="1618442900" sldId="675"/>
            <ac:spMk id="20" creationId="{292981DB-0A40-3738-B65A-4F98AC237308}"/>
          </ac:spMkLst>
        </pc:spChg>
        <pc:spChg chg="add mod">
          <ac:chgData name="Hongzong Li" userId="9bdc67c7f26cb1a6" providerId="LiveId" clId="{3F50FEA0-A2AD-4D36-B550-AAC17B87BDCC}" dt="2025-02-19T15:55:46.791" v="1600" actId="14100"/>
          <ac:spMkLst>
            <pc:docMk/>
            <pc:sldMk cId="1618442900" sldId="675"/>
            <ac:spMk id="31" creationId="{B29B129A-01CA-8DF7-C502-C238F9D721CD}"/>
          </ac:spMkLst>
        </pc:spChg>
        <pc:picChg chg="mod ord">
          <ac:chgData name="Hongzong Li" userId="9bdc67c7f26cb1a6" providerId="LiveId" clId="{3F50FEA0-A2AD-4D36-B550-AAC17B87BDCC}" dt="2025-02-19T15:54:22.856" v="1590" actId="1076"/>
          <ac:picMkLst>
            <pc:docMk/>
            <pc:sldMk cId="1618442900" sldId="675"/>
            <ac:picMk id="13" creationId="{89B9B843-B3B1-FB4F-82D6-BBCD3D95C45B}"/>
          </ac:picMkLst>
        </pc:picChg>
        <pc:picChg chg="mod ord">
          <ac:chgData name="Hongzong Li" userId="9bdc67c7f26cb1a6" providerId="LiveId" clId="{3F50FEA0-A2AD-4D36-B550-AAC17B87BDCC}" dt="2025-02-19T15:54:22.856" v="1590" actId="1076"/>
          <ac:picMkLst>
            <pc:docMk/>
            <pc:sldMk cId="1618442900" sldId="675"/>
            <ac:picMk id="17" creationId="{1213E719-AEDA-19F3-3F8C-F605E030EB22}"/>
          </ac:picMkLst>
        </pc:picChg>
        <pc:picChg chg="mod ord">
          <ac:chgData name="Hongzong Li" userId="9bdc67c7f26cb1a6" providerId="LiveId" clId="{3F50FEA0-A2AD-4D36-B550-AAC17B87BDCC}" dt="2025-02-19T15:54:22.856" v="1590" actId="1076"/>
          <ac:picMkLst>
            <pc:docMk/>
            <pc:sldMk cId="1618442900" sldId="675"/>
            <ac:picMk id="19" creationId="{07425886-8E5B-DF7C-3D06-8DE3BA7AE99D}"/>
          </ac:picMkLst>
        </pc:picChg>
        <pc:picChg chg="mod ord">
          <ac:chgData name="Hongzong Li" userId="9bdc67c7f26cb1a6" providerId="LiveId" clId="{3F50FEA0-A2AD-4D36-B550-AAC17B87BDCC}" dt="2025-02-19T15:54:22.856" v="1590" actId="1076"/>
          <ac:picMkLst>
            <pc:docMk/>
            <pc:sldMk cId="1618442900" sldId="675"/>
            <ac:picMk id="25" creationId="{455EF56A-34BB-E995-A6C9-AB9265B83F20}"/>
          </ac:picMkLst>
        </pc:picChg>
        <pc:picChg chg="add del mod ord">
          <ac:chgData name="Hongzong Li" userId="9bdc67c7f26cb1a6" providerId="LiveId" clId="{3F50FEA0-A2AD-4D36-B550-AAC17B87BDCC}" dt="2025-02-19T16:02:23.328" v="1624" actId="21"/>
          <ac:picMkLst>
            <pc:docMk/>
            <pc:sldMk cId="1618442900" sldId="675"/>
            <ac:picMk id="28" creationId="{A415CEFC-B4B8-EABC-CF07-C47B90923275}"/>
          </ac:picMkLst>
        </pc:picChg>
        <pc:picChg chg="add mod">
          <ac:chgData name="Hongzong Li" userId="9bdc67c7f26cb1a6" providerId="LiveId" clId="{3F50FEA0-A2AD-4D36-B550-AAC17B87BDCC}" dt="2025-02-19T15:55:20.823" v="1597" actId="1076"/>
          <ac:picMkLst>
            <pc:docMk/>
            <pc:sldMk cId="1618442900" sldId="675"/>
            <ac:picMk id="30" creationId="{E20DAB2B-BD0C-5BFD-9AD6-B5C43BE81701}"/>
          </ac:picMkLst>
        </pc:picChg>
      </pc:sldChg>
      <pc:sldChg chg="addSp delSp modSp add mod">
        <pc:chgData name="Hongzong Li" userId="9bdc67c7f26cb1a6" providerId="LiveId" clId="{3F50FEA0-A2AD-4D36-B550-AAC17B87BDCC}" dt="2025-02-19T16:10:03.934" v="1729" actId="14100"/>
        <pc:sldMkLst>
          <pc:docMk/>
          <pc:sldMk cId="1738219466" sldId="676"/>
        </pc:sldMkLst>
        <pc:spChg chg="add mod">
          <ac:chgData name="Hongzong Li" userId="9bdc67c7f26cb1a6" providerId="LiveId" clId="{3F50FEA0-A2AD-4D36-B550-AAC17B87BDCC}" dt="2025-02-19T16:01:15.544" v="1609" actId="113"/>
          <ac:spMkLst>
            <pc:docMk/>
            <pc:sldMk cId="1738219466" sldId="676"/>
            <ac:spMk id="4" creationId="{FA347B3E-BC69-CCE2-4FC4-0CE3FCEB2404}"/>
          </ac:spMkLst>
        </pc:spChg>
        <pc:spChg chg="add mod">
          <ac:chgData name="Hongzong Li" userId="9bdc67c7f26cb1a6" providerId="LiveId" clId="{3F50FEA0-A2AD-4D36-B550-AAC17B87BDCC}" dt="2025-02-19T16:05:35.262" v="1693" actId="1076"/>
          <ac:spMkLst>
            <pc:docMk/>
            <pc:sldMk cId="1738219466" sldId="676"/>
            <ac:spMk id="22" creationId="{8F1C2AD9-EAF4-470D-82C8-24981F6BB951}"/>
          </ac:spMkLst>
        </pc:spChg>
        <pc:spChg chg="add mod">
          <ac:chgData name="Hongzong Li" userId="9bdc67c7f26cb1a6" providerId="LiveId" clId="{3F50FEA0-A2AD-4D36-B550-AAC17B87BDCC}" dt="2025-02-19T16:09:49.790" v="1725" actId="1076"/>
          <ac:spMkLst>
            <pc:docMk/>
            <pc:sldMk cId="1738219466" sldId="676"/>
            <ac:spMk id="29" creationId="{165E7D7C-3DC2-E815-0998-C40F94AE5036}"/>
          </ac:spMkLst>
        </pc:spChg>
        <pc:picChg chg="mod ord">
          <ac:chgData name="Hongzong Li" userId="9bdc67c7f26cb1a6" providerId="LiveId" clId="{3F50FEA0-A2AD-4D36-B550-AAC17B87BDCC}" dt="2025-02-19T16:03:00.156" v="1642" actId="962"/>
          <ac:picMkLst>
            <pc:docMk/>
            <pc:sldMk cId="1738219466" sldId="676"/>
            <ac:picMk id="13" creationId="{98529313-F425-1AAD-7D02-9EDBDD43CB4F}"/>
          </ac:picMkLst>
        </pc:picChg>
        <pc:picChg chg="add mod">
          <ac:chgData name="Hongzong Li" userId="9bdc67c7f26cb1a6" providerId="LiveId" clId="{3F50FEA0-A2AD-4D36-B550-AAC17B87BDCC}" dt="2025-02-19T16:05:38.822" v="1694" actId="1076"/>
          <ac:picMkLst>
            <pc:docMk/>
            <pc:sldMk cId="1738219466" sldId="676"/>
            <ac:picMk id="19" creationId="{6F138C80-0DF7-C61E-539D-C7B196145381}"/>
          </ac:picMkLst>
        </pc:picChg>
        <pc:picChg chg="mod ord">
          <ac:chgData name="Hongzong Li" userId="9bdc67c7f26cb1a6" providerId="LiveId" clId="{3F50FEA0-A2AD-4D36-B550-AAC17B87BDCC}" dt="2025-02-19T16:04:59.764" v="1690" actId="962"/>
          <ac:picMkLst>
            <pc:docMk/>
            <pc:sldMk cId="1738219466" sldId="676"/>
            <ac:picMk id="21" creationId="{C7105F92-8AF8-47E8-D1C4-6D797E560B0A}"/>
          </ac:picMkLst>
        </pc:picChg>
        <pc:picChg chg="mod ord">
          <ac:chgData name="Hongzong Li" userId="9bdc67c7f26cb1a6" providerId="LiveId" clId="{3F50FEA0-A2AD-4D36-B550-AAC17B87BDCC}" dt="2025-02-19T16:06:38.575" v="1711" actId="1076"/>
          <ac:picMkLst>
            <pc:docMk/>
            <pc:sldMk cId="1738219466" sldId="676"/>
            <ac:picMk id="25" creationId="{726DB147-5954-CACD-E002-6B21FCC19665}"/>
          </ac:picMkLst>
        </pc:picChg>
        <pc:picChg chg="add mod">
          <ac:chgData name="Hongzong Li" userId="9bdc67c7f26cb1a6" providerId="LiveId" clId="{3F50FEA0-A2AD-4D36-B550-AAC17B87BDCC}" dt="2025-02-19T16:09:52.590" v="1726" actId="1076"/>
          <ac:picMkLst>
            <pc:docMk/>
            <pc:sldMk cId="1738219466" sldId="676"/>
            <ac:picMk id="30" creationId="{1B933591-83A5-C16D-1810-024A10567F5F}"/>
          </ac:picMkLst>
        </pc:picChg>
        <pc:cxnChg chg="add mod">
          <ac:chgData name="Hongzong Li" userId="9bdc67c7f26cb1a6" providerId="LiveId" clId="{3F50FEA0-A2AD-4D36-B550-AAC17B87BDCC}" dt="2025-02-19T16:10:03.934" v="1729" actId="14100"/>
          <ac:cxnSpMkLst>
            <pc:docMk/>
            <pc:sldMk cId="1738219466" sldId="676"/>
            <ac:cxnSpMk id="31" creationId="{62FCFD52-65E4-3FC7-6F75-2E5E835F6D16}"/>
          </ac:cxnSpMkLst>
        </pc:cxnChg>
      </pc:sldChg>
      <pc:sldChg chg="addSp modSp add mod">
        <pc:chgData name="Hongzong Li" userId="9bdc67c7f26cb1a6" providerId="LiveId" clId="{3F50FEA0-A2AD-4D36-B550-AAC17B87BDCC}" dt="2025-02-19T16:12:03.038" v="1768" actId="1036"/>
        <pc:sldMkLst>
          <pc:docMk/>
          <pc:sldMk cId="3737847785" sldId="677"/>
        </pc:sldMkLst>
        <pc:spChg chg="add mod">
          <ac:chgData name="Hongzong Li" userId="9bdc67c7f26cb1a6" providerId="LiveId" clId="{3F50FEA0-A2AD-4D36-B550-AAC17B87BDCC}" dt="2025-02-19T16:11:57.352" v="1756" actId="1035"/>
          <ac:spMkLst>
            <pc:docMk/>
            <pc:sldMk cId="3737847785" sldId="677"/>
            <ac:spMk id="4" creationId="{A61B377B-7659-E8AB-2FF0-1B44C9107509}"/>
          </ac:spMkLst>
        </pc:spChg>
        <pc:spChg chg="add mod">
          <ac:chgData name="Hongzong Li" userId="9bdc67c7f26cb1a6" providerId="LiveId" clId="{3F50FEA0-A2AD-4D36-B550-AAC17B87BDCC}" dt="2025-02-19T16:12:03.038" v="1768" actId="1036"/>
          <ac:spMkLst>
            <pc:docMk/>
            <pc:sldMk cId="3737847785" sldId="677"/>
            <ac:spMk id="6" creationId="{17A99EA5-5D50-2FC7-B6A5-E9B3ACBD99D3}"/>
          </ac:spMkLst>
        </pc:spChg>
        <pc:picChg chg="add mod">
          <ac:chgData name="Hongzong Li" userId="9bdc67c7f26cb1a6" providerId="LiveId" clId="{3F50FEA0-A2AD-4D36-B550-AAC17B87BDCC}" dt="2025-02-19T16:11:51.926" v="1744" actId="1076"/>
          <ac:picMkLst>
            <pc:docMk/>
            <pc:sldMk cId="3737847785" sldId="677"/>
            <ac:picMk id="2" creationId="{6FD0AF65-645A-C758-86F3-04DB8A675B41}"/>
          </ac:picMkLst>
        </pc:picChg>
        <pc:picChg chg="add mod">
          <ac:chgData name="Hongzong Li" userId="9bdc67c7f26cb1a6" providerId="LiveId" clId="{3F50FEA0-A2AD-4D36-B550-AAC17B87BDCC}" dt="2025-02-19T16:11:57.352" v="1756" actId="1035"/>
          <ac:picMkLst>
            <pc:docMk/>
            <pc:sldMk cId="3737847785" sldId="677"/>
            <ac:picMk id="1026" creationId="{B7AFE884-534D-0AE8-3D56-C24DBA8B88FD}"/>
          </ac:picMkLst>
        </pc:picChg>
        <pc:picChg chg="add mod">
          <ac:chgData name="Hongzong Li" userId="9bdc67c7f26cb1a6" providerId="LiveId" clId="{3F50FEA0-A2AD-4D36-B550-AAC17B87BDCC}" dt="2025-02-19T16:12:03.038" v="1768" actId="1036"/>
          <ac:picMkLst>
            <pc:docMk/>
            <pc:sldMk cId="3737847785" sldId="677"/>
            <ac:picMk id="1028" creationId="{277494B6-1CB1-695A-9DED-FDBD612953A9}"/>
          </ac:picMkLst>
        </pc:picChg>
      </pc:sldChg>
      <pc:sldChg chg="addSp delSp modSp add mod">
        <pc:chgData name="Hongzong Li" userId="9bdc67c7f26cb1a6" providerId="LiveId" clId="{3F50FEA0-A2AD-4D36-B550-AAC17B87BDCC}" dt="2025-02-19T16:21:43.884" v="1864" actId="1076"/>
        <pc:sldMkLst>
          <pc:docMk/>
          <pc:sldMk cId="4237704320" sldId="678"/>
        </pc:sldMkLst>
        <pc:spChg chg="add mod">
          <ac:chgData name="Hongzong Li" userId="9bdc67c7f26cb1a6" providerId="LiveId" clId="{3F50FEA0-A2AD-4D36-B550-AAC17B87BDCC}" dt="2025-02-19T16:14:32.950" v="1784" actId="1076"/>
          <ac:spMkLst>
            <pc:docMk/>
            <pc:sldMk cId="4237704320" sldId="678"/>
            <ac:spMk id="11" creationId="{0278C7F8-BD59-C80F-05E3-51D345B5F74B}"/>
          </ac:spMkLst>
        </pc:spChg>
        <pc:spChg chg="add mod">
          <ac:chgData name="Hongzong Li" userId="9bdc67c7f26cb1a6" providerId="LiveId" clId="{3F50FEA0-A2AD-4D36-B550-AAC17B87BDCC}" dt="2025-02-19T16:15:43.654" v="1788" actId="1076"/>
          <ac:spMkLst>
            <pc:docMk/>
            <pc:sldMk cId="4237704320" sldId="678"/>
            <ac:spMk id="13" creationId="{316ABFDF-2F00-D0C6-2AF4-B5E1BCF6D72B}"/>
          </ac:spMkLst>
        </pc:spChg>
        <pc:spChg chg="add mod">
          <ac:chgData name="Hongzong Li" userId="9bdc67c7f26cb1a6" providerId="LiveId" clId="{3F50FEA0-A2AD-4D36-B550-AAC17B87BDCC}" dt="2025-02-19T16:21:04.151" v="1854" actId="14100"/>
          <ac:spMkLst>
            <pc:docMk/>
            <pc:sldMk cId="4237704320" sldId="678"/>
            <ac:spMk id="14" creationId="{9C788F5A-803B-2CE7-54D7-567627EA309E}"/>
          </ac:spMkLst>
        </pc:spChg>
        <pc:spChg chg="add mod">
          <ac:chgData name="Hongzong Li" userId="9bdc67c7f26cb1a6" providerId="LiveId" clId="{3F50FEA0-A2AD-4D36-B550-AAC17B87BDCC}" dt="2025-02-19T16:20:34.909" v="1848" actId="1076"/>
          <ac:spMkLst>
            <pc:docMk/>
            <pc:sldMk cId="4237704320" sldId="678"/>
            <ac:spMk id="28" creationId="{AAE48190-3774-2171-51FD-BF200571E04C}"/>
          </ac:spMkLst>
        </pc:spChg>
        <pc:spChg chg="add mod">
          <ac:chgData name="Hongzong Li" userId="9bdc67c7f26cb1a6" providerId="LiveId" clId="{3F50FEA0-A2AD-4D36-B550-AAC17B87BDCC}" dt="2025-02-19T16:21:43.884" v="1864" actId="1076"/>
          <ac:spMkLst>
            <pc:docMk/>
            <pc:sldMk cId="4237704320" sldId="678"/>
            <ac:spMk id="36" creationId="{4DA9BD90-BBA6-D0C9-4032-BF6EBE24E671}"/>
          </ac:spMkLst>
        </pc:spChg>
        <pc:picChg chg="add mod">
          <ac:chgData name="Hongzong Li" userId="9bdc67c7f26cb1a6" providerId="LiveId" clId="{3F50FEA0-A2AD-4D36-B550-AAC17B87BDCC}" dt="2025-02-19T16:15:36.557" v="1786" actId="1076"/>
          <ac:picMkLst>
            <pc:docMk/>
            <pc:sldMk cId="4237704320" sldId="678"/>
            <ac:picMk id="12" creationId="{010E7F54-B96C-BA93-68DC-8DBE6444D07E}"/>
          </ac:picMkLst>
        </pc:picChg>
        <pc:picChg chg="mod ord">
          <ac:chgData name="Hongzong Li" userId="9bdc67c7f26cb1a6" providerId="LiveId" clId="{3F50FEA0-A2AD-4D36-B550-AAC17B87BDCC}" dt="2025-02-19T16:17:51.885" v="1812" actId="1076"/>
          <ac:picMkLst>
            <pc:docMk/>
            <pc:sldMk cId="4237704320" sldId="678"/>
            <ac:picMk id="17" creationId="{ECC302F7-72C5-16BF-8121-508B6F13E019}"/>
          </ac:picMkLst>
        </pc:picChg>
        <pc:picChg chg="mod ord">
          <ac:chgData name="Hongzong Li" userId="9bdc67c7f26cb1a6" providerId="LiveId" clId="{3F50FEA0-A2AD-4D36-B550-AAC17B87BDCC}" dt="2025-02-19T16:19:41.421" v="1831" actId="1076"/>
          <ac:picMkLst>
            <pc:docMk/>
            <pc:sldMk cId="4237704320" sldId="678"/>
            <ac:picMk id="22" creationId="{54CAFD68-CA13-DF9D-7D27-2865DCC814C3}"/>
          </ac:picMkLst>
        </pc:picChg>
        <pc:cxnChg chg="add del">
          <ac:chgData name="Hongzong Li" userId="9bdc67c7f26cb1a6" providerId="LiveId" clId="{3F50FEA0-A2AD-4D36-B550-AAC17B87BDCC}" dt="2025-02-19T16:13:23.234" v="1771" actId="478"/>
          <ac:cxnSpMkLst>
            <pc:docMk/>
            <pc:sldMk cId="4237704320" sldId="678"/>
            <ac:cxnSpMk id="9" creationId="{A634DC62-037D-137E-4B4C-68FEBAF0BD63}"/>
          </ac:cxnSpMkLst>
        </pc:cxnChg>
        <pc:cxnChg chg="add mod">
          <ac:chgData name="Hongzong Li" userId="9bdc67c7f26cb1a6" providerId="LiveId" clId="{3F50FEA0-A2AD-4D36-B550-AAC17B87BDCC}" dt="2025-02-19T16:19:54.685" v="1834" actId="14100"/>
          <ac:cxnSpMkLst>
            <pc:docMk/>
            <pc:sldMk cId="4237704320" sldId="678"/>
            <ac:cxnSpMk id="23" creationId="{784517A0-FB30-A19E-62DD-E21AD73375BB}"/>
          </ac:cxnSpMkLst>
        </pc:cxnChg>
        <pc:cxnChg chg="add mod">
          <ac:chgData name="Hongzong Li" userId="9bdc67c7f26cb1a6" providerId="LiveId" clId="{3F50FEA0-A2AD-4D36-B550-AAC17B87BDCC}" dt="2025-02-19T16:20:34.909" v="1848" actId="1076"/>
          <ac:cxnSpMkLst>
            <pc:docMk/>
            <pc:sldMk cId="4237704320" sldId="678"/>
            <ac:cxnSpMk id="29" creationId="{C5CE8C47-4463-FD50-8330-B8222927B83E}"/>
          </ac:cxnSpMkLst>
        </pc:cxnChg>
      </pc:sldChg>
      <pc:sldChg chg="addSp add">
        <pc:chgData name="Hongzong Li" userId="9bdc67c7f26cb1a6" providerId="LiveId" clId="{3F50FEA0-A2AD-4D36-B550-AAC17B87BDCC}" dt="2025-02-19T16:26:09.116" v="1865"/>
        <pc:sldMkLst>
          <pc:docMk/>
          <pc:sldMk cId="328543803" sldId="679"/>
        </pc:sldMkLst>
        <pc:picChg chg="add">
          <ac:chgData name="Hongzong Li" userId="9bdc67c7f26cb1a6" providerId="LiveId" clId="{3F50FEA0-A2AD-4D36-B550-AAC17B87BDCC}" dt="2025-02-19T16:26:09.116" v="1865"/>
          <ac:picMkLst>
            <pc:docMk/>
            <pc:sldMk cId="328543803" sldId="679"/>
            <ac:picMk id="6146" creationId="{3C0BC7E6-ECBF-307F-0640-7FBBA0F184C8}"/>
          </ac:picMkLst>
        </pc:picChg>
      </pc:sldChg>
      <pc:sldChg chg="add del">
        <pc:chgData name="Hongzong Li" userId="9bdc67c7f26cb1a6" providerId="LiveId" clId="{3F50FEA0-A2AD-4D36-B550-AAC17B87BDCC}" dt="2025-02-19T16:26:18.659" v="1866" actId="47"/>
        <pc:sldMkLst>
          <pc:docMk/>
          <pc:sldMk cId="26606207" sldId="680"/>
        </pc:sldMkLst>
      </pc:sldChg>
      <pc:sldChg chg="add del">
        <pc:chgData name="Hongzong Li" userId="9bdc67c7f26cb1a6" providerId="LiveId" clId="{3F50FEA0-A2AD-4D36-B550-AAC17B87BDCC}" dt="2025-02-19T16:26:18.659" v="1866" actId="47"/>
        <pc:sldMkLst>
          <pc:docMk/>
          <pc:sldMk cId="3968589265" sldId="681"/>
        </pc:sldMkLst>
      </pc:sldChg>
      <pc:sldChg chg="add del">
        <pc:chgData name="Hongzong Li" userId="9bdc67c7f26cb1a6" providerId="LiveId" clId="{3F50FEA0-A2AD-4D36-B550-AAC17B87BDCC}" dt="2025-02-19T16:26:18.659" v="1866" actId="47"/>
        <pc:sldMkLst>
          <pc:docMk/>
          <pc:sldMk cId="420353019" sldId="682"/>
        </pc:sldMkLst>
      </pc:sldChg>
      <pc:sldChg chg="add del">
        <pc:chgData name="Hongzong Li" userId="9bdc67c7f26cb1a6" providerId="LiveId" clId="{3F50FEA0-A2AD-4D36-B550-AAC17B87BDCC}" dt="2025-02-19T16:26:18.659" v="1866" actId="47"/>
        <pc:sldMkLst>
          <pc:docMk/>
          <pc:sldMk cId="4239296273" sldId="683"/>
        </pc:sldMkLst>
      </pc:sldChg>
    </pc:docChg>
  </pc:docChgLst>
  <pc:docChgLst>
    <pc:chgData name="LI Hongzong" userId="ac49958b-b655-4fa4-b837-6f946156a7c8" providerId="ADAL" clId="{4721EEC1-4CD9-4742-824D-4D8ECF8037CC}"/>
    <pc:docChg chg="undo custSel addSld delSld modSld">
      <pc:chgData name="LI Hongzong" userId="ac49958b-b655-4fa4-b837-6f946156a7c8" providerId="ADAL" clId="{4721EEC1-4CD9-4742-824D-4D8ECF8037CC}" dt="2024-12-29T14:40:41.815" v="2875" actId="1076"/>
      <pc:docMkLst>
        <pc:docMk/>
      </pc:docMkLst>
      <pc:sldChg chg="addSp delSp modSp mod">
        <pc:chgData name="LI Hongzong" userId="ac49958b-b655-4fa4-b837-6f946156a7c8" providerId="ADAL" clId="{4721EEC1-4CD9-4742-824D-4D8ECF8037CC}" dt="2024-12-29T14:40:41.815" v="2875" actId="1076"/>
        <pc:sldMkLst>
          <pc:docMk/>
          <pc:sldMk cId="1615307222" sldId="390"/>
        </pc:sldMkLst>
        <pc:spChg chg="mod">
          <ac:chgData name="LI Hongzong" userId="ac49958b-b655-4fa4-b837-6f946156a7c8" providerId="ADAL" clId="{4721EEC1-4CD9-4742-824D-4D8ECF8037CC}" dt="2024-12-29T14:39:51.861" v="2869" actId="20577"/>
          <ac:spMkLst>
            <pc:docMk/>
            <pc:sldMk cId="1615307222" sldId="390"/>
            <ac:spMk id="4" creationId="{BFDB28CA-1E94-4F41-BAB2-12DA698A01C7}"/>
          </ac:spMkLst>
        </pc:spChg>
      </pc:sldChg>
      <pc:sldChg chg="modSp mod">
        <pc:chgData name="LI Hongzong" userId="ac49958b-b655-4fa4-b837-6f946156a7c8" providerId="ADAL" clId="{4721EEC1-4CD9-4742-824D-4D8ECF8037CC}" dt="2024-10-25T13:49:20.233" v="408" actId="2711"/>
        <pc:sldMkLst>
          <pc:docMk/>
          <pc:sldMk cId="3326953466" sldId="392"/>
        </pc:sldMkLst>
      </pc:sldChg>
      <pc:sldChg chg="del">
        <pc:chgData name="LI Hongzong" userId="ac49958b-b655-4fa4-b837-6f946156a7c8" providerId="ADAL" clId="{4721EEC1-4CD9-4742-824D-4D8ECF8037CC}" dt="2024-10-25T13:49:30.424" v="409" actId="2696"/>
        <pc:sldMkLst>
          <pc:docMk/>
          <pc:sldMk cId="259278475" sldId="484"/>
        </pc:sldMkLst>
      </pc:sldChg>
      <pc:sldChg chg="addSp delSp modSp mod modNotesTx">
        <pc:chgData name="LI Hongzong" userId="ac49958b-b655-4fa4-b837-6f946156a7c8" providerId="ADAL" clId="{4721EEC1-4CD9-4742-824D-4D8ECF8037CC}" dt="2024-12-13T16:25:09.468" v="2716" actId="114"/>
        <pc:sldMkLst>
          <pc:docMk/>
          <pc:sldMk cId="2811745174" sldId="487"/>
        </pc:sldMkLst>
      </pc:sldChg>
      <pc:sldChg chg="addSp delSp modSp add del mod">
        <pc:chgData name="LI Hongzong" userId="ac49958b-b655-4fa4-b837-6f946156a7c8" providerId="ADAL" clId="{4721EEC1-4CD9-4742-824D-4D8ECF8037CC}" dt="2024-11-27T15:15:55.767" v="2174"/>
        <pc:sldMkLst>
          <pc:docMk/>
          <pc:sldMk cId="2845975111" sldId="497"/>
        </pc:sldMkLst>
      </pc:sldChg>
      <pc:sldChg chg="add del">
        <pc:chgData name="LI Hongzong" userId="ac49958b-b655-4fa4-b837-6f946156a7c8" providerId="ADAL" clId="{4721EEC1-4CD9-4742-824D-4D8ECF8037CC}" dt="2024-11-27T15:23:16.299" v="2211" actId="2696"/>
        <pc:sldMkLst>
          <pc:docMk/>
          <pc:sldMk cId="796727664" sldId="498"/>
        </pc:sldMkLst>
      </pc:sldChg>
      <pc:sldChg chg="modSp add del mod">
        <pc:chgData name="LI Hongzong" userId="ac49958b-b655-4fa4-b837-6f946156a7c8" providerId="ADAL" clId="{4721EEC1-4CD9-4742-824D-4D8ECF8037CC}" dt="2024-11-27T15:15:30.103" v="2170" actId="2696"/>
        <pc:sldMkLst>
          <pc:docMk/>
          <pc:sldMk cId="2369451619" sldId="500"/>
        </pc:sldMkLst>
      </pc:sldChg>
      <pc:sldChg chg="add del">
        <pc:chgData name="LI Hongzong" userId="ac49958b-b655-4fa4-b837-6f946156a7c8" providerId="ADAL" clId="{4721EEC1-4CD9-4742-824D-4D8ECF8037CC}" dt="2024-11-27T15:15:55.767" v="2174"/>
        <pc:sldMkLst>
          <pc:docMk/>
          <pc:sldMk cId="3667704221" sldId="501"/>
        </pc:sldMkLst>
      </pc:sldChg>
      <pc:sldChg chg="add del">
        <pc:chgData name="LI Hongzong" userId="ac49958b-b655-4fa4-b837-6f946156a7c8" providerId="ADAL" clId="{4721EEC1-4CD9-4742-824D-4D8ECF8037CC}" dt="2024-11-27T15:15:55.767" v="2174"/>
        <pc:sldMkLst>
          <pc:docMk/>
          <pc:sldMk cId="4222242206" sldId="502"/>
        </pc:sldMkLst>
      </pc:sldChg>
      <pc:sldChg chg="addSp delSp modSp mod">
        <pc:chgData name="LI Hongzong" userId="ac49958b-b655-4fa4-b837-6f946156a7c8" providerId="ADAL" clId="{4721EEC1-4CD9-4742-824D-4D8ECF8037CC}" dt="2024-12-14T02:58:50.830" v="2793" actId="20577"/>
        <pc:sldMkLst>
          <pc:docMk/>
          <pc:sldMk cId="1847076896" sldId="514"/>
        </pc:sldMkLst>
      </pc:sldChg>
      <pc:sldChg chg="addSp delSp modSp add del mod">
        <pc:chgData name="LI Hongzong" userId="ac49958b-b655-4fa4-b837-6f946156a7c8" providerId="ADAL" clId="{4721EEC1-4CD9-4742-824D-4D8ECF8037CC}" dt="2024-11-27T15:18:59.022" v="2188"/>
        <pc:sldMkLst>
          <pc:docMk/>
          <pc:sldMk cId="3321173846" sldId="516"/>
        </pc:sldMkLst>
      </pc:sldChg>
      <pc:sldChg chg="modSp add del mod">
        <pc:chgData name="LI Hongzong" userId="ac49958b-b655-4fa4-b837-6f946156a7c8" providerId="ADAL" clId="{4721EEC1-4CD9-4742-824D-4D8ECF8037CC}" dt="2024-11-27T15:17:13.068" v="2181" actId="20577"/>
        <pc:sldMkLst>
          <pc:docMk/>
          <pc:sldMk cId="3195430702" sldId="519"/>
        </pc:sldMkLst>
      </pc:sldChg>
      <pc:sldChg chg="addSp modSp add del modAnim">
        <pc:chgData name="LI Hongzong" userId="ac49958b-b655-4fa4-b837-6f946156a7c8" providerId="ADAL" clId="{4721EEC1-4CD9-4742-824D-4D8ECF8037CC}" dt="2024-10-25T15:16:24.122" v="1237" actId="20577"/>
        <pc:sldMkLst>
          <pc:docMk/>
          <pc:sldMk cId="1189121588" sldId="531"/>
        </pc:sldMkLst>
      </pc:sldChg>
      <pc:sldChg chg="add del">
        <pc:chgData name="LI Hongzong" userId="ac49958b-b655-4fa4-b837-6f946156a7c8" providerId="ADAL" clId="{4721EEC1-4CD9-4742-824D-4D8ECF8037CC}" dt="2024-11-27T15:23:17" v="2212" actId="2696"/>
        <pc:sldMkLst>
          <pc:docMk/>
          <pc:sldMk cId="2300423232" sldId="532"/>
        </pc:sldMkLst>
      </pc:sldChg>
      <pc:sldChg chg="addSp delSp modSp add del mod">
        <pc:chgData name="LI Hongzong" userId="ac49958b-b655-4fa4-b837-6f946156a7c8" providerId="ADAL" clId="{4721EEC1-4CD9-4742-824D-4D8ECF8037CC}" dt="2024-11-27T15:27:41.493" v="2249"/>
        <pc:sldMkLst>
          <pc:docMk/>
          <pc:sldMk cId="936414254" sldId="540"/>
        </pc:sldMkLst>
      </pc:sldChg>
      <pc:sldChg chg="add del">
        <pc:chgData name="LI Hongzong" userId="ac49958b-b655-4fa4-b837-6f946156a7c8" providerId="ADAL" clId="{4721EEC1-4CD9-4742-824D-4D8ECF8037CC}" dt="2024-11-27T15:23:18.557" v="2214" actId="2696"/>
        <pc:sldMkLst>
          <pc:docMk/>
          <pc:sldMk cId="2207397264" sldId="543"/>
        </pc:sldMkLst>
      </pc:sldChg>
      <pc:sldChg chg="add del">
        <pc:chgData name="LI Hongzong" userId="ac49958b-b655-4fa4-b837-6f946156a7c8" providerId="ADAL" clId="{4721EEC1-4CD9-4742-824D-4D8ECF8037CC}" dt="2024-11-27T15:23:19.690" v="2215" actId="2696"/>
        <pc:sldMkLst>
          <pc:docMk/>
          <pc:sldMk cId="2198664435" sldId="546"/>
        </pc:sldMkLst>
      </pc:sldChg>
      <pc:sldChg chg="del">
        <pc:chgData name="LI Hongzong" userId="ac49958b-b655-4fa4-b837-6f946156a7c8" providerId="ADAL" clId="{4721EEC1-4CD9-4742-824D-4D8ECF8037CC}" dt="2024-10-25T13:08:56.984" v="195" actId="2696"/>
        <pc:sldMkLst>
          <pc:docMk/>
          <pc:sldMk cId="212550681" sldId="550"/>
        </pc:sldMkLst>
      </pc:sldChg>
      <pc:sldChg chg="addSp delSp modSp add mod modNotesTx">
        <pc:chgData name="LI Hongzong" userId="ac49958b-b655-4fa4-b837-6f946156a7c8" providerId="ADAL" clId="{4721EEC1-4CD9-4742-824D-4D8ECF8037CC}" dt="2024-10-27T07:05:02.442" v="2021" actId="1076"/>
        <pc:sldMkLst>
          <pc:docMk/>
          <pc:sldMk cId="1261810409" sldId="621"/>
        </pc:sldMkLst>
      </pc:sldChg>
      <pc:sldChg chg="addSp delSp modSp add mod delAnim modAnim modNotesTx">
        <pc:chgData name="LI Hongzong" userId="ac49958b-b655-4fa4-b837-6f946156a7c8" providerId="ADAL" clId="{4721EEC1-4CD9-4742-824D-4D8ECF8037CC}" dt="2024-11-27T15:12:45.149" v="2117"/>
        <pc:sldMkLst>
          <pc:docMk/>
          <pc:sldMk cId="2671058366" sldId="631"/>
        </pc:sldMkLst>
      </pc:sldChg>
      <pc:sldChg chg="del">
        <pc:chgData name="LI Hongzong" userId="ac49958b-b655-4fa4-b837-6f946156a7c8" providerId="ADAL" clId="{4721EEC1-4CD9-4742-824D-4D8ECF8037CC}" dt="2024-10-25T13:19:03.551" v="204" actId="2696"/>
        <pc:sldMkLst>
          <pc:docMk/>
          <pc:sldMk cId="3896439483" sldId="633"/>
        </pc:sldMkLst>
      </pc:sldChg>
      <pc:sldChg chg="addSp delSp modSp add del mod">
        <pc:chgData name="LI Hongzong" userId="ac49958b-b655-4fa4-b837-6f946156a7c8" providerId="ADAL" clId="{4721EEC1-4CD9-4742-824D-4D8ECF8037CC}" dt="2024-11-27T15:21:37.646" v="2210" actId="20577"/>
        <pc:sldMkLst>
          <pc:docMk/>
          <pc:sldMk cId="368788545" sldId="636"/>
        </pc:sldMkLst>
      </pc:sldChg>
      <pc:sldChg chg="addSp modSp add mod">
        <pc:chgData name="LI Hongzong" userId="ac49958b-b655-4fa4-b837-6f946156a7c8" providerId="ADAL" clId="{4721EEC1-4CD9-4742-824D-4D8ECF8037CC}" dt="2024-12-14T00:13:51.347" v="2791" actId="20577"/>
        <pc:sldMkLst>
          <pc:docMk/>
          <pc:sldMk cId="909729142" sldId="637"/>
        </pc:sldMkLst>
      </pc:sldChg>
      <pc:sldChg chg="addSp delSp modSp add mod">
        <pc:chgData name="LI Hongzong" userId="ac49958b-b655-4fa4-b837-6f946156a7c8" providerId="ADAL" clId="{4721EEC1-4CD9-4742-824D-4D8ECF8037CC}" dt="2024-12-13T16:36:09.692" v="2783" actId="114"/>
        <pc:sldMkLst>
          <pc:docMk/>
          <pc:sldMk cId="2614691419" sldId="638"/>
        </pc:sldMkLst>
      </pc:sldChg>
      <pc:sldChg chg="addSp delSp modSp add mod modAnim">
        <pc:chgData name="LI Hongzong" userId="ac49958b-b655-4fa4-b837-6f946156a7c8" providerId="ADAL" clId="{4721EEC1-4CD9-4742-824D-4D8ECF8037CC}" dt="2024-11-27T15:14:50.678" v="2168" actId="1076"/>
        <pc:sldMkLst>
          <pc:docMk/>
          <pc:sldMk cId="1794781130" sldId="639"/>
        </pc:sldMkLst>
      </pc:sldChg>
      <pc:sldChg chg="addSp delSp modSp add mod">
        <pc:chgData name="LI Hongzong" userId="ac49958b-b655-4fa4-b837-6f946156a7c8" providerId="ADAL" clId="{4721EEC1-4CD9-4742-824D-4D8ECF8037CC}" dt="2024-12-13T16:34:19.395" v="2781" actId="20577"/>
        <pc:sldMkLst>
          <pc:docMk/>
          <pc:sldMk cId="3820469915" sldId="640"/>
        </pc:sldMkLst>
      </pc:sldChg>
      <pc:sldChg chg="add del">
        <pc:chgData name="LI Hongzong" userId="ac49958b-b655-4fa4-b837-6f946156a7c8" providerId="ADAL" clId="{4721EEC1-4CD9-4742-824D-4D8ECF8037CC}" dt="2024-11-27T15:16:06.555" v="2178" actId="2696"/>
        <pc:sldMkLst>
          <pc:docMk/>
          <pc:sldMk cId="991728368" sldId="641"/>
        </pc:sldMkLst>
      </pc:sldChg>
      <pc:sldChg chg="addSp delSp modSp add del mod">
        <pc:chgData name="LI Hongzong" userId="ac49958b-b655-4fa4-b837-6f946156a7c8" providerId="ADAL" clId="{4721EEC1-4CD9-4742-824D-4D8ECF8037CC}" dt="2024-10-25T15:54:00.909" v="1483" actId="2696"/>
        <pc:sldMkLst>
          <pc:docMk/>
          <pc:sldMk cId="1571306402" sldId="641"/>
        </pc:sldMkLst>
      </pc:sldChg>
      <pc:sldChg chg="add del">
        <pc:chgData name="LI Hongzong" userId="ac49958b-b655-4fa4-b837-6f946156a7c8" providerId="ADAL" clId="{4721EEC1-4CD9-4742-824D-4D8ECF8037CC}" dt="2024-10-25T15:28:00.180" v="1271"/>
        <pc:sldMkLst>
          <pc:docMk/>
          <pc:sldMk cId="2805896357" sldId="641"/>
        </pc:sldMkLst>
      </pc:sldChg>
      <pc:sldChg chg="add">
        <pc:chgData name="LI Hongzong" userId="ac49958b-b655-4fa4-b837-6f946156a7c8" providerId="ADAL" clId="{4721EEC1-4CD9-4742-824D-4D8ECF8037CC}" dt="2024-11-27T15:15:24.374" v="2169"/>
        <pc:sldMkLst>
          <pc:docMk/>
          <pc:sldMk cId="3618358261" sldId="643"/>
        </pc:sldMkLst>
      </pc:sldChg>
      <pc:sldChg chg="add">
        <pc:chgData name="LI Hongzong" userId="ac49958b-b655-4fa4-b837-6f946156a7c8" providerId="ADAL" clId="{4721EEC1-4CD9-4742-824D-4D8ECF8037CC}" dt="2024-11-27T15:16:59.208" v="2179"/>
        <pc:sldMkLst>
          <pc:docMk/>
          <pc:sldMk cId="991728368" sldId="644"/>
        </pc:sldMkLst>
      </pc:sldChg>
      <pc:sldChg chg="modSp add mod">
        <pc:chgData name="LI Hongzong" userId="ac49958b-b655-4fa4-b837-6f946156a7c8" providerId="ADAL" clId="{4721EEC1-4CD9-4742-824D-4D8ECF8037CC}" dt="2024-11-27T15:20:45.225" v="2206" actId="20577"/>
        <pc:sldMkLst>
          <pc:docMk/>
          <pc:sldMk cId="630200938" sldId="646"/>
        </pc:sldMkLst>
      </pc:sldChg>
      <pc:sldChg chg="modSp add mod">
        <pc:chgData name="LI Hongzong" userId="ac49958b-b655-4fa4-b837-6f946156a7c8" providerId="ADAL" clId="{4721EEC1-4CD9-4742-824D-4D8ECF8037CC}" dt="2024-11-27T15:21:18.886" v="2207"/>
        <pc:sldMkLst>
          <pc:docMk/>
          <pc:sldMk cId="3731454665" sldId="647"/>
        </pc:sldMkLst>
      </pc:sldChg>
      <pc:sldChg chg="modSp add mod">
        <pc:chgData name="LI Hongzong" userId="ac49958b-b655-4fa4-b837-6f946156a7c8" providerId="ADAL" clId="{4721EEC1-4CD9-4742-824D-4D8ECF8037CC}" dt="2024-11-27T15:21:26.379" v="2208"/>
        <pc:sldMkLst>
          <pc:docMk/>
          <pc:sldMk cId="282552770" sldId="648"/>
        </pc:sldMkLst>
      </pc:sldChg>
      <pc:sldChg chg="modSp add mod">
        <pc:chgData name="LI Hongzong" userId="ac49958b-b655-4fa4-b837-6f946156a7c8" providerId="ADAL" clId="{4721EEC1-4CD9-4742-824D-4D8ECF8037CC}" dt="2024-11-27T15:23:29.550" v="2230" actId="20577"/>
        <pc:sldMkLst>
          <pc:docMk/>
          <pc:sldMk cId="1575329477" sldId="649"/>
        </pc:sldMkLst>
      </pc:sldChg>
      <pc:sldChg chg="modSp add mod">
        <pc:chgData name="LI Hongzong" userId="ac49958b-b655-4fa4-b837-6f946156a7c8" providerId="ADAL" clId="{4721EEC1-4CD9-4742-824D-4D8ECF8037CC}" dt="2024-11-27T15:23:56.495" v="2242" actId="20577"/>
        <pc:sldMkLst>
          <pc:docMk/>
          <pc:sldMk cId="1352666558" sldId="650"/>
        </pc:sldMkLst>
      </pc:sldChg>
      <pc:sldChg chg="modSp add mod">
        <pc:chgData name="LI Hongzong" userId="ac49958b-b655-4fa4-b837-6f946156a7c8" providerId="ADAL" clId="{4721EEC1-4CD9-4742-824D-4D8ECF8037CC}" dt="2024-11-27T15:24:16.749" v="2245"/>
        <pc:sldMkLst>
          <pc:docMk/>
          <pc:sldMk cId="4053856576" sldId="654"/>
        </pc:sldMkLst>
      </pc:sldChg>
      <pc:sldChg chg="modSp add mod">
        <pc:chgData name="LI Hongzong" userId="ac49958b-b655-4fa4-b837-6f946156a7c8" providerId="ADAL" clId="{4721EEC1-4CD9-4742-824D-4D8ECF8037CC}" dt="2024-11-27T15:24:25.515" v="2246"/>
        <pc:sldMkLst>
          <pc:docMk/>
          <pc:sldMk cId="4176521030" sldId="657"/>
        </pc:sldMkLst>
      </pc:sldChg>
      <pc:sldChg chg="add del">
        <pc:chgData name="LI Hongzong" userId="ac49958b-b655-4fa4-b837-6f946156a7c8" providerId="ADAL" clId="{4721EEC1-4CD9-4742-824D-4D8ECF8037CC}" dt="2024-11-27T15:23:40.503" v="2232"/>
        <pc:sldMkLst>
          <pc:docMk/>
          <pc:sldMk cId="248522678" sldId="658"/>
        </pc:sldMkLst>
      </pc:sldChg>
      <pc:sldChg chg="add del">
        <pc:chgData name="LI Hongzong" userId="ac49958b-b655-4fa4-b837-6f946156a7c8" providerId="ADAL" clId="{4721EEC1-4CD9-4742-824D-4D8ECF8037CC}" dt="2024-12-13T16:34:09.521" v="2771" actId="2696"/>
        <pc:sldMkLst>
          <pc:docMk/>
          <pc:sldMk cId="3076303987" sldId="658"/>
        </pc:sldMkLst>
      </pc:sldChg>
      <pc:sldChg chg="add del">
        <pc:chgData name="LI Hongzong" userId="ac49958b-b655-4fa4-b837-6f946156a7c8" providerId="ADAL" clId="{4721EEC1-4CD9-4742-824D-4D8ECF8037CC}" dt="2024-12-13T16:28:59.052" v="2740" actId="2696"/>
        <pc:sldMkLst>
          <pc:docMk/>
          <pc:sldMk cId="3701632151" sldId="658"/>
        </pc:sldMkLst>
      </pc:sldChg>
      <pc:sldChg chg="addSp delSp modSp add del mod">
        <pc:chgData name="LI Hongzong" userId="ac49958b-b655-4fa4-b837-6f946156a7c8" providerId="ADAL" clId="{4721EEC1-4CD9-4742-824D-4D8ECF8037CC}" dt="2024-12-13T16:28:33.105" v="2738" actId="2696"/>
        <pc:sldMkLst>
          <pc:docMk/>
          <pc:sldMk cId="4106147839" sldId="658"/>
        </pc:sldMkLst>
      </pc:sldChg>
      <pc:sldChg chg="add del">
        <pc:chgData name="LI Hongzong" userId="ac49958b-b655-4fa4-b837-6f946156a7c8" providerId="ADAL" clId="{4721EEC1-4CD9-4742-824D-4D8ECF8037CC}" dt="2024-11-27T15:23:40.503" v="2232"/>
        <pc:sldMkLst>
          <pc:docMk/>
          <pc:sldMk cId="381627885" sldId="659"/>
        </pc:sldMkLst>
      </pc:sldChg>
      <pc:sldChg chg="add del">
        <pc:chgData name="LI Hongzong" userId="ac49958b-b655-4fa4-b837-6f946156a7c8" providerId="ADAL" clId="{4721EEC1-4CD9-4742-824D-4D8ECF8037CC}" dt="2024-11-27T15:23:40.503" v="2232"/>
        <pc:sldMkLst>
          <pc:docMk/>
          <pc:sldMk cId="2923021975" sldId="660"/>
        </pc:sldMkLst>
      </pc:sldChg>
      <pc:sldChg chg="add del">
        <pc:chgData name="LI Hongzong" userId="ac49958b-b655-4fa4-b837-6f946156a7c8" providerId="ADAL" clId="{4721EEC1-4CD9-4742-824D-4D8ECF8037CC}" dt="2024-11-27T15:23:40.503" v="2232"/>
        <pc:sldMkLst>
          <pc:docMk/>
          <pc:sldMk cId="3474734292" sldId="661"/>
        </pc:sldMkLst>
      </pc:sldChg>
      <pc:sldChg chg="add del">
        <pc:chgData name="LI Hongzong" userId="ac49958b-b655-4fa4-b837-6f946156a7c8" providerId="ADAL" clId="{4721EEC1-4CD9-4742-824D-4D8ECF8037CC}" dt="2024-11-27T15:23:40.503" v="2232"/>
        <pc:sldMkLst>
          <pc:docMk/>
          <pc:sldMk cId="1636799581" sldId="662"/>
        </pc:sldMkLst>
      </pc:sldChg>
    </pc:docChg>
  </pc:docChgLst>
  <pc:docChgLst>
    <pc:chgData name="LI Hongzong" userId="ac49958b-b655-4fa4-b837-6f946156a7c8" providerId="ADAL" clId="{C9CB22B6-6DAF-4CD2-9C80-E5CFACE28615}"/>
    <pc:docChg chg="modSld">
      <pc:chgData name="LI Hongzong" userId="ac49958b-b655-4fa4-b837-6f946156a7c8" providerId="ADAL" clId="{C9CB22B6-6DAF-4CD2-9C80-E5CFACE28615}" dt="2024-08-22T15:43:14.634" v="22" actId="20577"/>
      <pc:docMkLst>
        <pc:docMk/>
      </pc:docMkLst>
      <pc:sldChg chg="modSp mod">
        <pc:chgData name="LI Hongzong" userId="ac49958b-b655-4fa4-b837-6f946156a7c8" providerId="ADAL" clId="{C9CB22B6-6DAF-4CD2-9C80-E5CFACE28615}" dt="2024-08-22T15:43:14.634" v="22" actId="20577"/>
        <pc:sldMkLst>
          <pc:docMk/>
          <pc:sldMk cId="1615307222" sldId="390"/>
        </pc:sldMkLst>
      </pc:sldChg>
    </pc:docChg>
  </pc:docChgLst>
  <pc:docChgLst>
    <pc:chgData name="Hongzong Li" userId="9bdc67c7f26cb1a6" providerId="LiveId" clId="{FCCE1AC1-7D58-4EA8-9AB4-704F4CCD6B0F}"/>
    <pc:docChg chg="undo custSel modSld">
      <pc:chgData name="Hongzong Li" userId="9bdc67c7f26cb1a6" providerId="LiveId" clId="{FCCE1AC1-7D58-4EA8-9AB4-704F4CCD6B0F}" dt="2025-01-22T09:57:00.766" v="14" actId="20577"/>
      <pc:docMkLst>
        <pc:docMk/>
      </pc:docMkLst>
      <pc:sldChg chg="modSp mod">
        <pc:chgData name="Hongzong Li" userId="9bdc67c7f26cb1a6" providerId="LiveId" clId="{FCCE1AC1-7D58-4EA8-9AB4-704F4CCD6B0F}" dt="2025-01-22T09:57:00.766" v="14" actId="20577"/>
        <pc:sldMkLst>
          <pc:docMk/>
          <pc:sldMk cId="1615307222" sldId="390"/>
        </pc:sldMkLst>
        <pc:spChg chg="mod">
          <ac:chgData name="Hongzong Li" userId="9bdc67c7f26cb1a6" providerId="LiveId" clId="{FCCE1AC1-7D58-4EA8-9AB4-704F4CCD6B0F}" dt="2025-01-22T09:57:00.766" v="14" actId="20577"/>
          <ac:spMkLst>
            <pc:docMk/>
            <pc:sldMk cId="1615307222" sldId="390"/>
            <ac:spMk id="4" creationId="{BFDB28CA-1E94-4F41-BAB2-12DA698A01C7}"/>
          </ac:spMkLst>
        </pc:spChg>
      </pc:sldChg>
    </pc:docChg>
  </pc:docChgLst>
  <pc:docChgLst>
    <pc:chgData name="LI Hongzong" userId="ac49958b-b655-4fa4-b837-6f946156a7c8" providerId="ADAL" clId="{DE75A02E-0D7A-4F0F-8C61-7474C9E7CD4C}"/>
    <pc:docChg chg="undo custSel addSld delSld modSld sldOrd">
      <pc:chgData name="LI Hongzong" userId="ac49958b-b655-4fa4-b837-6f946156a7c8" providerId="ADAL" clId="{DE75A02E-0D7A-4F0F-8C61-7474C9E7CD4C}" dt="2024-08-28T06:18:38.966" v="915" actId="6549"/>
      <pc:docMkLst>
        <pc:docMk/>
      </pc:docMkLst>
      <pc:sldChg chg="del">
        <pc:chgData name="LI Hongzong" userId="ac49958b-b655-4fa4-b837-6f946156a7c8" providerId="ADAL" clId="{DE75A02E-0D7A-4F0F-8C61-7474C9E7CD4C}" dt="2024-08-27T13:09:55.424" v="433" actId="47"/>
        <pc:sldMkLst>
          <pc:docMk/>
          <pc:sldMk cId="1622074852" sldId="424"/>
        </pc:sldMkLst>
      </pc:sldChg>
      <pc:sldChg chg="del">
        <pc:chgData name="LI Hongzong" userId="ac49958b-b655-4fa4-b837-6f946156a7c8" providerId="ADAL" clId="{DE75A02E-0D7A-4F0F-8C61-7474C9E7CD4C}" dt="2024-08-27T13:09:55.424" v="433" actId="47"/>
        <pc:sldMkLst>
          <pc:docMk/>
          <pc:sldMk cId="2293026267" sldId="426"/>
        </pc:sldMkLst>
      </pc:sldChg>
      <pc:sldChg chg="del">
        <pc:chgData name="LI Hongzong" userId="ac49958b-b655-4fa4-b837-6f946156a7c8" providerId="ADAL" clId="{DE75A02E-0D7A-4F0F-8C61-7474C9E7CD4C}" dt="2024-08-27T13:09:55.424" v="433" actId="47"/>
        <pc:sldMkLst>
          <pc:docMk/>
          <pc:sldMk cId="3370124366" sldId="427"/>
        </pc:sldMkLst>
      </pc:sldChg>
      <pc:sldChg chg="del">
        <pc:chgData name="LI Hongzong" userId="ac49958b-b655-4fa4-b837-6f946156a7c8" providerId="ADAL" clId="{DE75A02E-0D7A-4F0F-8C61-7474C9E7CD4C}" dt="2024-08-27T13:09:55.424" v="433" actId="47"/>
        <pc:sldMkLst>
          <pc:docMk/>
          <pc:sldMk cId="720648259" sldId="472"/>
        </pc:sldMkLst>
      </pc:sldChg>
      <pc:sldChg chg="delSp modSp mod">
        <pc:chgData name="LI Hongzong" userId="ac49958b-b655-4fa4-b837-6f946156a7c8" providerId="ADAL" clId="{DE75A02E-0D7A-4F0F-8C61-7474C9E7CD4C}" dt="2024-08-27T14:26:15.944" v="887" actId="6549"/>
        <pc:sldMkLst>
          <pc:docMk/>
          <pc:sldMk cId="2811745174" sldId="487"/>
        </pc:sldMkLst>
      </pc:sldChg>
      <pc:sldChg chg="del">
        <pc:chgData name="LI Hongzong" userId="ac49958b-b655-4fa4-b837-6f946156a7c8" providerId="ADAL" clId="{DE75A02E-0D7A-4F0F-8C61-7474C9E7CD4C}" dt="2024-08-27T13:11:18.609" v="445" actId="47"/>
        <pc:sldMkLst>
          <pc:docMk/>
          <pc:sldMk cId="102603270" sldId="488"/>
        </pc:sldMkLst>
      </pc:sldChg>
      <pc:sldChg chg="del">
        <pc:chgData name="LI Hongzong" userId="ac49958b-b655-4fa4-b837-6f946156a7c8" providerId="ADAL" clId="{DE75A02E-0D7A-4F0F-8C61-7474C9E7CD4C}" dt="2024-08-27T13:11:18.609" v="445" actId="47"/>
        <pc:sldMkLst>
          <pc:docMk/>
          <pc:sldMk cId="202371462" sldId="491"/>
        </pc:sldMkLst>
      </pc:sldChg>
      <pc:sldChg chg="del">
        <pc:chgData name="LI Hongzong" userId="ac49958b-b655-4fa4-b837-6f946156a7c8" providerId="ADAL" clId="{DE75A02E-0D7A-4F0F-8C61-7474C9E7CD4C}" dt="2024-08-27T13:09:55.424" v="433" actId="47"/>
        <pc:sldMkLst>
          <pc:docMk/>
          <pc:sldMk cId="1752405181" sldId="496"/>
        </pc:sldMkLst>
      </pc:sldChg>
      <pc:sldChg chg="del">
        <pc:chgData name="LI Hongzong" userId="ac49958b-b655-4fa4-b837-6f946156a7c8" providerId="ADAL" clId="{DE75A02E-0D7A-4F0F-8C61-7474C9E7CD4C}" dt="2024-08-27T13:09:55.424" v="433" actId="47"/>
        <pc:sldMkLst>
          <pc:docMk/>
          <pc:sldMk cId="2845975111" sldId="497"/>
        </pc:sldMkLst>
      </pc:sldChg>
      <pc:sldChg chg="del">
        <pc:chgData name="LI Hongzong" userId="ac49958b-b655-4fa4-b837-6f946156a7c8" providerId="ADAL" clId="{DE75A02E-0D7A-4F0F-8C61-7474C9E7CD4C}" dt="2024-08-27T13:09:55.424" v="433" actId="47"/>
        <pc:sldMkLst>
          <pc:docMk/>
          <pc:sldMk cId="796727664" sldId="498"/>
        </pc:sldMkLst>
      </pc:sldChg>
      <pc:sldChg chg="del">
        <pc:chgData name="LI Hongzong" userId="ac49958b-b655-4fa4-b837-6f946156a7c8" providerId="ADAL" clId="{DE75A02E-0D7A-4F0F-8C61-7474C9E7CD4C}" dt="2024-08-27T13:09:55.424" v="433" actId="47"/>
        <pc:sldMkLst>
          <pc:docMk/>
          <pc:sldMk cId="30619265" sldId="499"/>
        </pc:sldMkLst>
      </pc:sldChg>
      <pc:sldChg chg="del">
        <pc:chgData name="LI Hongzong" userId="ac49958b-b655-4fa4-b837-6f946156a7c8" providerId="ADAL" clId="{DE75A02E-0D7A-4F0F-8C61-7474C9E7CD4C}" dt="2024-08-27T13:09:55.424" v="433" actId="47"/>
        <pc:sldMkLst>
          <pc:docMk/>
          <pc:sldMk cId="2369451619" sldId="500"/>
        </pc:sldMkLst>
      </pc:sldChg>
      <pc:sldChg chg="del">
        <pc:chgData name="LI Hongzong" userId="ac49958b-b655-4fa4-b837-6f946156a7c8" providerId="ADAL" clId="{DE75A02E-0D7A-4F0F-8C61-7474C9E7CD4C}" dt="2024-08-27T13:09:55.424" v="433" actId="47"/>
        <pc:sldMkLst>
          <pc:docMk/>
          <pc:sldMk cId="3667704221" sldId="501"/>
        </pc:sldMkLst>
      </pc:sldChg>
      <pc:sldChg chg="del">
        <pc:chgData name="LI Hongzong" userId="ac49958b-b655-4fa4-b837-6f946156a7c8" providerId="ADAL" clId="{DE75A02E-0D7A-4F0F-8C61-7474C9E7CD4C}" dt="2024-08-27T13:09:55.424" v="433" actId="47"/>
        <pc:sldMkLst>
          <pc:docMk/>
          <pc:sldMk cId="4222242206" sldId="502"/>
        </pc:sldMkLst>
      </pc:sldChg>
      <pc:sldChg chg="del">
        <pc:chgData name="LI Hongzong" userId="ac49958b-b655-4fa4-b837-6f946156a7c8" providerId="ADAL" clId="{DE75A02E-0D7A-4F0F-8C61-7474C9E7CD4C}" dt="2024-08-27T13:09:55.424" v="433" actId="47"/>
        <pc:sldMkLst>
          <pc:docMk/>
          <pc:sldMk cId="1065434339" sldId="503"/>
        </pc:sldMkLst>
      </pc:sldChg>
      <pc:sldChg chg="del">
        <pc:chgData name="LI Hongzong" userId="ac49958b-b655-4fa4-b837-6f946156a7c8" providerId="ADAL" clId="{DE75A02E-0D7A-4F0F-8C61-7474C9E7CD4C}" dt="2024-08-27T13:09:55.424" v="433" actId="47"/>
        <pc:sldMkLst>
          <pc:docMk/>
          <pc:sldMk cId="4094151586" sldId="504"/>
        </pc:sldMkLst>
      </pc:sldChg>
      <pc:sldChg chg="del">
        <pc:chgData name="LI Hongzong" userId="ac49958b-b655-4fa4-b837-6f946156a7c8" providerId="ADAL" clId="{DE75A02E-0D7A-4F0F-8C61-7474C9E7CD4C}" dt="2024-08-27T13:09:55.424" v="433" actId="47"/>
        <pc:sldMkLst>
          <pc:docMk/>
          <pc:sldMk cId="774677346" sldId="505"/>
        </pc:sldMkLst>
      </pc:sldChg>
      <pc:sldChg chg="del">
        <pc:chgData name="LI Hongzong" userId="ac49958b-b655-4fa4-b837-6f946156a7c8" providerId="ADAL" clId="{DE75A02E-0D7A-4F0F-8C61-7474C9E7CD4C}" dt="2024-08-27T13:09:55.424" v="433" actId="47"/>
        <pc:sldMkLst>
          <pc:docMk/>
          <pc:sldMk cId="541110708" sldId="506"/>
        </pc:sldMkLst>
      </pc:sldChg>
      <pc:sldChg chg="del">
        <pc:chgData name="LI Hongzong" userId="ac49958b-b655-4fa4-b837-6f946156a7c8" providerId="ADAL" clId="{DE75A02E-0D7A-4F0F-8C61-7474C9E7CD4C}" dt="2024-08-27T13:09:55.424" v="433" actId="47"/>
        <pc:sldMkLst>
          <pc:docMk/>
          <pc:sldMk cId="2437703638" sldId="507"/>
        </pc:sldMkLst>
      </pc:sldChg>
      <pc:sldChg chg="del">
        <pc:chgData name="LI Hongzong" userId="ac49958b-b655-4fa4-b837-6f946156a7c8" providerId="ADAL" clId="{DE75A02E-0D7A-4F0F-8C61-7474C9E7CD4C}" dt="2024-08-27T13:09:55.424" v="433" actId="47"/>
        <pc:sldMkLst>
          <pc:docMk/>
          <pc:sldMk cId="1337362241" sldId="508"/>
        </pc:sldMkLst>
      </pc:sldChg>
      <pc:sldChg chg="del">
        <pc:chgData name="LI Hongzong" userId="ac49958b-b655-4fa4-b837-6f946156a7c8" providerId="ADAL" clId="{DE75A02E-0D7A-4F0F-8C61-7474C9E7CD4C}" dt="2024-08-27T13:09:55.424" v="433" actId="47"/>
        <pc:sldMkLst>
          <pc:docMk/>
          <pc:sldMk cId="898425003" sldId="509"/>
        </pc:sldMkLst>
      </pc:sldChg>
      <pc:sldChg chg="del">
        <pc:chgData name="LI Hongzong" userId="ac49958b-b655-4fa4-b837-6f946156a7c8" providerId="ADAL" clId="{DE75A02E-0D7A-4F0F-8C61-7474C9E7CD4C}" dt="2024-08-27T13:09:55.424" v="433" actId="47"/>
        <pc:sldMkLst>
          <pc:docMk/>
          <pc:sldMk cId="3874427421" sldId="510"/>
        </pc:sldMkLst>
      </pc:sldChg>
      <pc:sldChg chg="del">
        <pc:chgData name="LI Hongzong" userId="ac49958b-b655-4fa4-b837-6f946156a7c8" providerId="ADAL" clId="{DE75A02E-0D7A-4F0F-8C61-7474C9E7CD4C}" dt="2024-08-27T13:09:55.424" v="433" actId="47"/>
        <pc:sldMkLst>
          <pc:docMk/>
          <pc:sldMk cId="3174073477" sldId="511"/>
        </pc:sldMkLst>
      </pc:sldChg>
      <pc:sldChg chg="del">
        <pc:chgData name="LI Hongzong" userId="ac49958b-b655-4fa4-b837-6f946156a7c8" providerId="ADAL" clId="{DE75A02E-0D7A-4F0F-8C61-7474C9E7CD4C}" dt="2024-08-26T14:17:02.793" v="430" actId="47"/>
        <pc:sldMkLst>
          <pc:docMk/>
          <pc:sldMk cId="3704641364" sldId="512"/>
        </pc:sldMkLst>
      </pc:sldChg>
      <pc:sldChg chg="del">
        <pc:chgData name="LI Hongzong" userId="ac49958b-b655-4fa4-b837-6f946156a7c8" providerId="ADAL" clId="{DE75A02E-0D7A-4F0F-8C61-7474C9E7CD4C}" dt="2024-08-27T13:09:55.424" v="433" actId="47"/>
        <pc:sldMkLst>
          <pc:docMk/>
          <pc:sldMk cId="1562923318" sldId="513"/>
        </pc:sldMkLst>
      </pc:sldChg>
      <pc:sldChg chg="addSp delSp modSp mod">
        <pc:chgData name="LI Hongzong" userId="ac49958b-b655-4fa4-b837-6f946156a7c8" providerId="ADAL" clId="{DE75A02E-0D7A-4F0F-8C61-7474C9E7CD4C}" dt="2024-08-26T13:21:25.672" v="206" actId="1036"/>
        <pc:sldMkLst>
          <pc:docMk/>
          <pc:sldMk cId="1847076896" sldId="514"/>
        </pc:sldMkLst>
      </pc:sldChg>
      <pc:sldChg chg="del">
        <pc:chgData name="LI Hongzong" userId="ac49958b-b655-4fa4-b837-6f946156a7c8" providerId="ADAL" clId="{DE75A02E-0D7A-4F0F-8C61-7474C9E7CD4C}" dt="2024-08-27T13:09:55.424" v="433" actId="47"/>
        <pc:sldMkLst>
          <pc:docMk/>
          <pc:sldMk cId="1688353813" sldId="515"/>
        </pc:sldMkLst>
      </pc:sldChg>
      <pc:sldChg chg="addSp delSp modSp del mod">
        <pc:chgData name="LI Hongzong" userId="ac49958b-b655-4fa4-b837-6f946156a7c8" providerId="ADAL" clId="{DE75A02E-0D7A-4F0F-8C61-7474C9E7CD4C}" dt="2024-08-27T13:09:55.424" v="433" actId="47"/>
        <pc:sldMkLst>
          <pc:docMk/>
          <pc:sldMk cId="3321173846" sldId="516"/>
        </pc:sldMkLst>
      </pc:sldChg>
      <pc:sldChg chg="del">
        <pc:chgData name="LI Hongzong" userId="ac49958b-b655-4fa4-b837-6f946156a7c8" providerId="ADAL" clId="{DE75A02E-0D7A-4F0F-8C61-7474C9E7CD4C}" dt="2024-08-26T14:13:26.405" v="403" actId="47"/>
        <pc:sldMkLst>
          <pc:docMk/>
          <pc:sldMk cId="2907889574" sldId="517"/>
        </pc:sldMkLst>
      </pc:sldChg>
      <pc:sldChg chg="del">
        <pc:chgData name="LI Hongzong" userId="ac49958b-b655-4fa4-b837-6f946156a7c8" providerId="ADAL" clId="{DE75A02E-0D7A-4F0F-8C61-7474C9E7CD4C}" dt="2024-08-27T13:09:55.424" v="433" actId="47"/>
        <pc:sldMkLst>
          <pc:docMk/>
          <pc:sldMk cId="3320331165" sldId="518"/>
        </pc:sldMkLst>
      </pc:sldChg>
      <pc:sldChg chg="addSp delSp modSp del">
        <pc:chgData name="LI Hongzong" userId="ac49958b-b655-4fa4-b837-6f946156a7c8" providerId="ADAL" clId="{DE75A02E-0D7A-4F0F-8C61-7474C9E7CD4C}" dt="2024-08-27T13:09:55.424" v="433" actId="47"/>
        <pc:sldMkLst>
          <pc:docMk/>
          <pc:sldMk cId="3195430702" sldId="519"/>
        </pc:sldMkLst>
      </pc:sldChg>
      <pc:sldChg chg="del">
        <pc:chgData name="LI Hongzong" userId="ac49958b-b655-4fa4-b837-6f946156a7c8" providerId="ADAL" clId="{DE75A02E-0D7A-4F0F-8C61-7474C9E7CD4C}" dt="2024-08-27T13:09:55.424" v="433" actId="47"/>
        <pc:sldMkLst>
          <pc:docMk/>
          <pc:sldMk cId="1173255395" sldId="520"/>
        </pc:sldMkLst>
      </pc:sldChg>
      <pc:sldChg chg="del">
        <pc:chgData name="LI Hongzong" userId="ac49958b-b655-4fa4-b837-6f946156a7c8" providerId="ADAL" clId="{DE75A02E-0D7A-4F0F-8C61-7474C9E7CD4C}" dt="2024-08-27T13:09:55.424" v="433" actId="47"/>
        <pc:sldMkLst>
          <pc:docMk/>
          <pc:sldMk cId="392598842" sldId="521"/>
        </pc:sldMkLst>
      </pc:sldChg>
      <pc:sldChg chg="del">
        <pc:chgData name="LI Hongzong" userId="ac49958b-b655-4fa4-b837-6f946156a7c8" providerId="ADAL" clId="{DE75A02E-0D7A-4F0F-8C61-7474C9E7CD4C}" dt="2024-08-27T13:09:55.424" v="433" actId="47"/>
        <pc:sldMkLst>
          <pc:docMk/>
          <pc:sldMk cId="3864420287" sldId="522"/>
        </pc:sldMkLst>
      </pc:sldChg>
      <pc:sldChg chg="del">
        <pc:chgData name="LI Hongzong" userId="ac49958b-b655-4fa4-b837-6f946156a7c8" providerId="ADAL" clId="{DE75A02E-0D7A-4F0F-8C61-7474C9E7CD4C}" dt="2024-08-27T13:09:55.424" v="433" actId="47"/>
        <pc:sldMkLst>
          <pc:docMk/>
          <pc:sldMk cId="2727889837" sldId="523"/>
        </pc:sldMkLst>
      </pc:sldChg>
      <pc:sldChg chg="del">
        <pc:chgData name="LI Hongzong" userId="ac49958b-b655-4fa4-b837-6f946156a7c8" providerId="ADAL" clId="{DE75A02E-0D7A-4F0F-8C61-7474C9E7CD4C}" dt="2024-08-27T13:09:55.424" v="433" actId="47"/>
        <pc:sldMkLst>
          <pc:docMk/>
          <pc:sldMk cId="1707913042" sldId="524"/>
        </pc:sldMkLst>
      </pc:sldChg>
      <pc:sldChg chg="del">
        <pc:chgData name="LI Hongzong" userId="ac49958b-b655-4fa4-b837-6f946156a7c8" providerId="ADAL" clId="{DE75A02E-0D7A-4F0F-8C61-7474C9E7CD4C}" dt="2024-08-27T13:09:55.424" v="433" actId="47"/>
        <pc:sldMkLst>
          <pc:docMk/>
          <pc:sldMk cId="209594736" sldId="525"/>
        </pc:sldMkLst>
      </pc:sldChg>
      <pc:sldChg chg="del">
        <pc:chgData name="LI Hongzong" userId="ac49958b-b655-4fa4-b837-6f946156a7c8" providerId="ADAL" clId="{DE75A02E-0D7A-4F0F-8C61-7474C9E7CD4C}" dt="2024-08-27T13:09:55.424" v="433" actId="47"/>
        <pc:sldMkLst>
          <pc:docMk/>
          <pc:sldMk cId="2329232929" sldId="526"/>
        </pc:sldMkLst>
      </pc:sldChg>
      <pc:sldChg chg="del">
        <pc:chgData name="LI Hongzong" userId="ac49958b-b655-4fa4-b837-6f946156a7c8" providerId="ADAL" clId="{DE75A02E-0D7A-4F0F-8C61-7474C9E7CD4C}" dt="2024-08-27T13:09:55.424" v="433" actId="47"/>
        <pc:sldMkLst>
          <pc:docMk/>
          <pc:sldMk cId="788996461" sldId="527"/>
        </pc:sldMkLst>
      </pc:sldChg>
      <pc:sldChg chg="del">
        <pc:chgData name="LI Hongzong" userId="ac49958b-b655-4fa4-b837-6f946156a7c8" providerId="ADAL" clId="{DE75A02E-0D7A-4F0F-8C61-7474C9E7CD4C}" dt="2024-08-27T13:09:55.424" v="433" actId="47"/>
        <pc:sldMkLst>
          <pc:docMk/>
          <pc:sldMk cId="4228785174" sldId="528"/>
        </pc:sldMkLst>
      </pc:sldChg>
      <pc:sldChg chg="del">
        <pc:chgData name="LI Hongzong" userId="ac49958b-b655-4fa4-b837-6f946156a7c8" providerId="ADAL" clId="{DE75A02E-0D7A-4F0F-8C61-7474C9E7CD4C}" dt="2024-08-27T13:09:55.424" v="433" actId="47"/>
        <pc:sldMkLst>
          <pc:docMk/>
          <pc:sldMk cId="2914466725" sldId="529"/>
        </pc:sldMkLst>
      </pc:sldChg>
      <pc:sldChg chg="del">
        <pc:chgData name="LI Hongzong" userId="ac49958b-b655-4fa4-b837-6f946156a7c8" providerId="ADAL" clId="{DE75A02E-0D7A-4F0F-8C61-7474C9E7CD4C}" dt="2024-08-27T13:09:55.424" v="433" actId="47"/>
        <pc:sldMkLst>
          <pc:docMk/>
          <pc:sldMk cId="899434186" sldId="530"/>
        </pc:sldMkLst>
      </pc:sldChg>
      <pc:sldChg chg="modSp mod">
        <pc:chgData name="LI Hongzong" userId="ac49958b-b655-4fa4-b837-6f946156a7c8" providerId="ADAL" clId="{DE75A02E-0D7A-4F0F-8C61-7474C9E7CD4C}" dt="2024-08-27T13:19:16.854" v="575" actId="20577"/>
        <pc:sldMkLst>
          <pc:docMk/>
          <pc:sldMk cId="1189121588" sldId="531"/>
        </pc:sldMkLst>
      </pc:sldChg>
      <pc:sldChg chg="del">
        <pc:chgData name="LI Hongzong" userId="ac49958b-b655-4fa4-b837-6f946156a7c8" providerId="ADAL" clId="{DE75A02E-0D7A-4F0F-8C61-7474C9E7CD4C}" dt="2024-08-27T13:09:55.424" v="433" actId="47"/>
        <pc:sldMkLst>
          <pc:docMk/>
          <pc:sldMk cId="2300423232" sldId="532"/>
        </pc:sldMkLst>
      </pc:sldChg>
      <pc:sldChg chg="del">
        <pc:chgData name="LI Hongzong" userId="ac49958b-b655-4fa4-b837-6f946156a7c8" providerId="ADAL" clId="{DE75A02E-0D7A-4F0F-8C61-7474C9E7CD4C}" dt="2024-08-27T13:09:55.424" v="433" actId="47"/>
        <pc:sldMkLst>
          <pc:docMk/>
          <pc:sldMk cId="2463335583" sldId="533"/>
        </pc:sldMkLst>
      </pc:sldChg>
      <pc:sldChg chg="del">
        <pc:chgData name="LI Hongzong" userId="ac49958b-b655-4fa4-b837-6f946156a7c8" providerId="ADAL" clId="{DE75A02E-0D7A-4F0F-8C61-7474C9E7CD4C}" dt="2024-08-27T13:09:55.424" v="433" actId="47"/>
        <pc:sldMkLst>
          <pc:docMk/>
          <pc:sldMk cId="3816444585" sldId="534"/>
        </pc:sldMkLst>
      </pc:sldChg>
      <pc:sldChg chg="del">
        <pc:chgData name="LI Hongzong" userId="ac49958b-b655-4fa4-b837-6f946156a7c8" providerId="ADAL" clId="{DE75A02E-0D7A-4F0F-8C61-7474C9E7CD4C}" dt="2024-08-27T13:09:55.424" v="433" actId="47"/>
        <pc:sldMkLst>
          <pc:docMk/>
          <pc:sldMk cId="1645479320" sldId="535"/>
        </pc:sldMkLst>
      </pc:sldChg>
      <pc:sldChg chg="del">
        <pc:chgData name="LI Hongzong" userId="ac49958b-b655-4fa4-b837-6f946156a7c8" providerId="ADAL" clId="{DE75A02E-0D7A-4F0F-8C61-7474C9E7CD4C}" dt="2024-08-27T13:09:55.424" v="433" actId="47"/>
        <pc:sldMkLst>
          <pc:docMk/>
          <pc:sldMk cId="290655204" sldId="536"/>
        </pc:sldMkLst>
      </pc:sldChg>
      <pc:sldChg chg="del">
        <pc:chgData name="LI Hongzong" userId="ac49958b-b655-4fa4-b837-6f946156a7c8" providerId="ADAL" clId="{DE75A02E-0D7A-4F0F-8C61-7474C9E7CD4C}" dt="2024-08-27T13:09:55.424" v="433" actId="47"/>
        <pc:sldMkLst>
          <pc:docMk/>
          <pc:sldMk cId="2790228409" sldId="537"/>
        </pc:sldMkLst>
      </pc:sldChg>
      <pc:sldChg chg="del">
        <pc:chgData name="LI Hongzong" userId="ac49958b-b655-4fa4-b837-6f946156a7c8" providerId="ADAL" clId="{DE75A02E-0D7A-4F0F-8C61-7474C9E7CD4C}" dt="2024-08-27T13:09:55.424" v="433" actId="47"/>
        <pc:sldMkLst>
          <pc:docMk/>
          <pc:sldMk cId="1993938528" sldId="538"/>
        </pc:sldMkLst>
      </pc:sldChg>
      <pc:sldChg chg="del">
        <pc:chgData name="LI Hongzong" userId="ac49958b-b655-4fa4-b837-6f946156a7c8" providerId="ADAL" clId="{DE75A02E-0D7A-4F0F-8C61-7474C9E7CD4C}" dt="2024-08-27T13:09:55.424" v="433" actId="47"/>
        <pc:sldMkLst>
          <pc:docMk/>
          <pc:sldMk cId="2751694771" sldId="539"/>
        </pc:sldMkLst>
      </pc:sldChg>
      <pc:sldChg chg="del">
        <pc:chgData name="LI Hongzong" userId="ac49958b-b655-4fa4-b837-6f946156a7c8" providerId="ADAL" clId="{DE75A02E-0D7A-4F0F-8C61-7474C9E7CD4C}" dt="2024-08-27T13:09:55.424" v="433" actId="47"/>
        <pc:sldMkLst>
          <pc:docMk/>
          <pc:sldMk cId="936414254" sldId="540"/>
        </pc:sldMkLst>
      </pc:sldChg>
      <pc:sldChg chg="del">
        <pc:chgData name="LI Hongzong" userId="ac49958b-b655-4fa4-b837-6f946156a7c8" providerId="ADAL" clId="{DE75A02E-0D7A-4F0F-8C61-7474C9E7CD4C}" dt="2024-08-27T13:09:55.424" v="433" actId="47"/>
        <pc:sldMkLst>
          <pc:docMk/>
          <pc:sldMk cId="2354763359" sldId="541"/>
        </pc:sldMkLst>
      </pc:sldChg>
      <pc:sldChg chg="del">
        <pc:chgData name="LI Hongzong" userId="ac49958b-b655-4fa4-b837-6f946156a7c8" providerId="ADAL" clId="{DE75A02E-0D7A-4F0F-8C61-7474C9E7CD4C}" dt="2024-08-27T13:09:55.424" v="433" actId="47"/>
        <pc:sldMkLst>
          <pc:docMk/>
          <pc:sldMk cId="1988160755" sldId="542"/>
        </pc:sldMkLst>
      </pc:sldChg>
      <pc:sldChg chg="del">
        <pc:chgData name="LI Hongzong" userId="ac49958b-b655-4fa4-b837-6f946156a7c8" providerId="ADAL" clId="{DE75A02E-0D7A-4F0F-8C61-7474C9E7CD4C}" dt="2024-08-27T13:09:55.424" v="433" actId="47"/>
        <pc:sldMkLst>
          <pc:docMk/>
          <pc:sldMk cId="2207397264" sldId="543"/>
        </pc:sldMkLst>
      </pc:sldChg>
      <pc:sldChg chg="del">
        <pc:chgData name="LI Hongzong" userId="ac49958b-b655-4fa4-b837-6f946156a7c8" providerId="ADAL" clId="{DE75A02E-0D7A-4F0F-8C61-7474C9E7CD4C}" dt="2024-08-27T13:09:55.424" v="433" actId="47"/>
        <pc:sldMkLst>
          <pc:docMk/>
          <pc:sldMk cId="806529866" sldId="544"/>
        </pc:sldMkLst>
      </pc:sldChg>
      <pc:sldChg chg="del">
        <pc:chgData name="LI Hongzong" userId="ac49958b-b655-4fa4-b837-6f946156a7c8" providerId="ADAL" clId="{DE75A02E-0D7A-4F0F-8C61-7474C9E7CD4C}" dt="2024-08-27T13:09:55.424" v="433" actId="47"/>
        <pc:sldMkLst>
          <pc:docMk/>
          <pc:sldMk cId="3909638971" sldId="545"/>
        </pc:sldMkLst>
      </pc:sldChg>
      <pc:sldChg chg="del">
        <pc:chgData name="LI Hongzong" userId="ac49958b-b655-4fa4-b837-6f946156a7c8" providerId="ADAL" clId="{DE75A02E-0D7A-4F0F-8C61-7474C9E7CD4C}" dt="2024-08-27T13:09:55.424" v="433" actId="47"/>
        <pc:sldMkLst>
          <pc:docMk/>
          <pc:sldMk cId="2198664435" sldId="546"/>
        </pc:sldMkLst>
      </pc:sldChg>
      <pc:sldChg chg="del">
        <pc:chgData name="LI Hongzong" userId="ac49958b-b655-4fa4-b837-6f946156a7c8" providerId="ADAL" clId="{DE75A02E-0D7A-4F0F-8C61-7474C9E7CD4C}" dt="2024-08-27T13:09:55.424" v="433" actId="47"/>
        <pc:sldMkLst>
          <pc:docMk/>
          <pc:sldMk cId="117524543" sldId="547"/>
        </pc:sldMkLst>
      </pc:sldChg>
      <pc:sldChg chg="del">
        <pc:chgData name="LI Hongzong" userId="ac49958b-b655-4fa4-b837-6f946156a7c8" providerId="ADAL" clId="{DE75A02E-0D7A-4F0F-8C61-7474C9E7CD4C}" dt="2024-08-27T13:09:55.424" v="433" actId="47"/>
        <pc:sldMkLst>
          <pc:docMk/>
          <pc:sldMk cId="2354201810" sldId="548"/>
        </pc:sldMkLst>
      </pc:sldChg>
      <pc:sldChg chg="modSp add del mod">
        <pc:chgData name="LI Hongzong" userId="ac49958b-b655-4fa4-b837-6f946156a7c8" providerId="ADAL" clId="{DE75A02E-0D7A-4F0F-8C61-7474C9E7CD4C}" dt="2024-08-27T13:09:55.424" v="433" actId="47"/>
        <pc:sldMkLst>
          <pc:docMk/>
          <pc:sldMk cId="1014512170" sldId="549"/>
        </pc:sldMkLst>
      </pc:sldChg>
      <pc:sldChg chg="addSp delSp modSp add mod">
        <pc:chgData name="LI Hongzong" userId="ac49958b-b655-4fa4-b837-6f946156a7c8" providerId="ADAL" clId="{DE75A02E-0D7A-4F0F-8C61-7474C9E7CD4C}" dt="2024-08-26T13:50:00.327" v="384" actId="115"/>
        <pc:sldMkLst>
          <pc:docMk/>
          <pc:sldMk cId="212550681" sldId="550"/>
        </pc:sldMkLst>
      </pc:sldChg>
      <pc:sldChg chg="add del">
        <pc:chgData name="LI Hongzong" userId="ac49958b-b655-4fa4-b837-6f946156a7c8" providerId="ADAL" clId="{DE75A02E-0D7A-4F0F-8C61-7474C9E7CD4C}" dt="2024-08-27T13:10:13.160" v="434" actId="47"/>
        <pc:sldMkLst>
          <pc:docMk/>
          <pc:sldMk cId="3869950899" sldId="551"/>
        </pc:sldMkLst>
      </pc:sldChg>
      <pc:sldChg chg="add del">
        <pc:chgData name="LI Hongzong" userId="ac49958b-b655-4fa4-b837-6f946156a7c8" providerId="ADAL" clId="{DE75A02E-0D7A-4F0F-8C61-7474C9E7CD4C}" dt="2024-08-27T13:10:13.160" v="434" actId="47"/>
        <pc:sldMkLst>
          <pc:docMk/>
          <pc:sldMk cId="1478794708" sldId="552"/>
        </pc:sldMkLst>
      </pc:sldChg>
      <pc:sldChg chg="add del">
        <pc:chgData name="LI Hongzong" userId="ac49958b-b655-4fa4-b837-6f946156a7c8" providerId="ADAL" clId="{DE75A02E-0D7A-4F0F-8C61-7474C9E7CD4C}" dt="2024-08-27T13:10:13.160" v="434" actId="47"/>
        <pc:sldMkLst>
          <pc:docMk/>
          <pc:sldMk cId="2260878148" sldId="553"/>
        </pc:sldMkLst>
      </pc:sldChg>
      <pc:sldChg chg="add del">
        <pc:chgData name="LI Hongzong" userId="ac49958b-b655-4fa4-b837-6f946156a7c8" providerId="ADAL" clId="{DE75A02E-0D7A-4F0F-8C61-7474C9E7CD4C}" dt="2024-08-27T13:10:13.160" v="434" actId="47"/>
        <pc:sldMkLst>
          <pc:docMk/>
          <pc:sldMk cId="2596166393" sldId="554"/>
        </pc:sldMkLst>
      </pc:sldChg>
      <pc:sldChg chg="add del">
        <pc:chgData name="LI Hongzong" userId="ac49958b-b655-4fa4-b837-6f946156a7c8" providerId="ADAL" clId="{DE75A02E-0D7A-4F0F-8C61-7474C9E7CD4C}" dt="2024-08-27T13:10:13.160" v="434" actId="47"/>
        <pc:sldMkLst>
          <pc:docMk/>
          <pc:sldMk cId="1435703873" sldId="555"/>
        </pc:sldMkLst>
      </pc:sldChg>
      <pc:sldChg chg="add del">
        <pc:chgData name="LI Hongzong" userId="ac49958b-b655-4fa4-b837-6f946156a7c8" providerId="ADAL" clId="{DE75A02E-0D7A-4F0F-8C61-7474C9E7CD4C}" dt="2024-08-27T13:10:13.160" v="434" actId="47"/>
        <pc:sldMkLst>
          <pc:docMk/>
          <pc:sldMk cId="1016098563" sldId="556"/>
        </pc:sldMkLst>
      </pc:sldChg>
      <pc:sldChg chg="add del">
        <pc:chgData name="LI Hongzong" userId="ac49958b-b655-4fa4-b837-6f946156a7c8" providerId="ADAL" clId="{DE75A02E-0D7A-4F0F-8C61-7474C9E7CD4C}" dt="2024-08-27T13:10:13.160" v="434" actId="47"/>
        <pc:sldMkLst>
          <pc:docMk/>
          <pc:sldMk cId="219525225" sldId="559"/>
        </pc:sldMkLst>
      </pc:sldChg>
      <pc:sldChg chg="add del">
        <pc:chgData name="LI Hongzong" userId="ac49958b-b655-4fa4-b837-6f946156a7c8" providerId="ADAL" clId="{DE75A02E-0D7A-4F0F-8C61-7474C9E7CD4C}" dt="2024-08-27T13:10:13.160" v="434" actId="47"/>
        <pc:sldMkLst>
          <pc:docMk/>
          <pc:sldMk cId="3598523933" sldId="560"/>
        </pc:sldMkLst>
      </pc:sldChg>
      <pc:sldChg chg="add del">
        <pc:chgData name="LI Hongzong" userId="ac49958b-b655-4fa4-b837-6f946156a7c8" providerId="ADAL" clId="{DE75A02E-0D7A-4F0F-8C61-7474C9E7CD4C}" dt="2024-08-27T13:10:13.160" v="434" actId="47"/>
        <pc:sldMkLst>
          <pc:docMk/>
          <pc:sldMk cId="523625225" sldId="561"/>
        </pc:sldMkLst>
      </pc:sldChg>
      <pc:sldChg chg="add del">
        <pc:chgData name="LI Hongzong" userId="ac49958b-b655-4fa4-b837-6f946156a7c8" providerId="ADAL" clId="{DE75A02E-0D7A-4F0F-8C61-7474C9E7CD4C}" dt="2024-08-27T13:10:13.160" v="434" actId="47"/>
        <pc:sldMkLst>
          <pc:docMk/>
          <pc:sldMk cId="1766937760" sldId="562"/>
        </pc:sldMkLst>
      </pc:sldChg>
      <pc:sldChg chg="add del">
        <pc:chgData name="LI Hongzong" userId="ac49958b-b655-4fa4-b837-6f946156a7c8" providerId="ADAL" clId="{DE75A02E-0D7A-4F0F-8C61-7474C9E7CD4C}" dt="2024-08-27T13:10:13.160" v="434" actId="47"/>
        <pc:sldMkLst>
          <pc:docMk/>
          <pc:sldMk cId="2768876406" sldId="563"/>
        </pc:sldMkLst>
      </pc:sldChg>
      <pc:sldChg chg="add del">
        <pc:chgData name="LI Hongzong" userId="ac49958b-b655-4fa4-b837-6f946156a7c8" providerId="ADAL" clId="{DE75A02E-0D7A-4F0F-8C61-7474C9E7CD4C}" dt="2024-08-27T13:10:13.160" v="434" actId="47"/>
        <pc:sldMkLst>
          <pc:docMk/>
          <pc:sldMk cId="1318897188" sldId="564"/>
        </pc:sldMkLst>
      </pc:sldChg>
      <pc:sldChg chg="add del">
        <pc:chgData name="LI Hongzong" userId="ac49958b-b655-4fa4-b837-6f946156a7c8" providerId="ADAL" clId="{DE75A02E-0D7A-4F0F-8C61-7474C9E7CD4C}" dt="2024-08-27T13:10:13.160" v="434" actId="47"/>
        <pc:sldMkLst>
          <pc:docMk/>
          <pc:sldMk cId="1454944195" sldId="565"/>
        </pc:sldMkLst>
      </pc:sldChg>
      <pc:sldChg chg="add del">
        <pc:chgData name="LI Hongzong" userId="ac49958b-b655-4fa4-b837-6f946156a7c8" providerId="ADAL" clId="{DE75A02E-0D7A-4F0F-8C61-7474C9E7CD4C}" dt="2024-08-27T13:10:13.160" v="434" actId="47"/>
        <pc:sldMkLst>
          <pc:docMk/>
          <pc:sldMk cId="1331359582" sldId="566"/>
        </pc:sldMkLst>
      </pc:sldChg>
      <pc:sldChg chg="add del">
        <pc:chgData name="LI Hongzong" userId="ac49958b-b655-4fa4-b837-6f946156a7c8" providerId="ADAL" clId="{DE75A02E-0D7A-4F0F-8C61-7474C9E7CD4C}" dt="2024-08-27T13:10:13.160" v="434" actId="47"/>
        <pc:sldMkLst>
          <pc:docMk/>
          <pc:sldMk cId="3964408206" sldId="567"/>
        </pc:sldMkLst>
      </pc:sldChg>
      <pc:sldChg chg="add del">
        <pc:chgData name="LI Hongzong" userId="ac49958b-b655-4fa4-b837-6f946156a7c8" providerId="ADAL" clId="{DE75A02E-0D7A-4F0F-8C61-7474C9E7CD4C}" dt="2024-08-27T13:10:13.160" v="434" actId="47"/>
        <pc:sldMkLst>
          <pc:docMk/>
          <pc:sldMk cId="1619511715" sldId="568"/>
        </pc:sldMkLst>
      </pc:sldChg>
      <pc:sldChg chg="add del">
        <pc:chgData name="LI Hongzong" userId="ac49958b-b655-4fa4-b837-6f946156a7c8" providerId="ADAL" clId="{DE75A02E-0D7A-4F0F-8C61-7474C9E7CD4C}" dt="2024-08-27T13:10:13.160" v="434" actId="47"/>
        <pc:sldMkLst>
          <pc:docMk/>
          <pc:sldMk cId="1644113545" sldId="569"/>
        </pc:sldMkLst>
      </pc:sldChg>
      <pc:sldChg chg="add del">
        <pc:chgData name="LI Hongzong" userId="ac49958b-b655-4fa4-b837-6f946156a7c8" providerId="ADAL" clId="{DE75A02E-0D7A-4F0F-8C61-7474C9E7CD4C}" dt="2024-08-27T13:10:13.160" v="434" actId="47"/>
        <pc:sldMkLst>
          <pc:docMk/>
          <pc:sldMk cId="2866217505" sldId="570"/>
        </pc:sldMkLst>
      </pc:sldChg>
      <pc:sldChg chg="add del">
        <pc:chgData name="LI Hongzong" userId="ac49958b-b655-4fa4-b837-6f946156a7c8" providerId="ADAL" clId="{DE75A02E-0D7A-4F0F-8C61-7474C9E7CD4C}" dt="2024-08-27T13:10:13.160" v="434" actId="47"/>
        <pc:sldMkLst>
          <pc:docMk/>
          <pc:sldMk cId="988134339" sldId="571"/>
        </pc:sldMkLst>
      </pc:sldChg>
      <pc:sldChg chg="add del">
        <pc:chgData name="LI Hongzong" userId="ac49958b-b655-4fa4-b837-6f946156a7c8" providerId="ADAL" clId="{DE75A02E-0D7A-4F0F-8C61-7474C9E7CD4C}" dt="2024-08-27T13:10:13.160" v="434" actId="47"/>
        <pc:sldMkLst>
          <pc:docMk/>
          <pc:sldMk cId="1247319051" sldId="572"/>
        </pc:sldMkLst>
      </pc:sldChg>
      <pc:sldChg chg="add del">
        <pc:chgData name="LI Hongzong" userId="ac49958b-b655-4fa4-b837-6f946156a7c8" providerId="ADAL" clId="{DE75A02E-0D7A-4F0F-8C61-7474C9E7CD4C}" dt="2024-08-27T13:10:13.160" v="434" actId="47"/>
        <pc:sldMkLst>
          <pc:docMk/>
          <pc:sldMk cId="240256819" sldId="573"/>
        </pc:sldMkLst>
      </pc:sldChg>
      <pc:sldChg chg="add del">
        <pc:chgData name="LI Hongzong" userId="ac49958b-b655-4fa4-b837-6f946156a7c8" providerId="ADAL" clId="{DE75A02E-0D7A-4F0F-8C61-7474C9E7CD4C}" dt="2024-08-27T13:10:13.160" v="434" actId="47"/>
        <pc:sldMkLst>
          <pc:docMk/>
          <pc:sldMk cId="1564356034" sldId="574"/>
        </pc:sldMkLst>
      </pc:sldChg>
      <pc:sldChg chg="add del">
        <pc:chgData name="LI Hongzong" userId="ac49958b-b655-4fa4-b837-6f946156a7c8" providerId="ADAL" clId="{DE75A02E-0D7A-4F0F-8C61-7474C9E7CD4C}" dt="2024-08-27T13:10:13.160" v="434" actId="47"/>
        <pc:sldMkLst>
          <pc:docMk/>
          <pc:sldMk cId="2211211621" sldId="575"/>
        </pc:sldMkLst>
      </pc:sldChg>
      <pc:sldChg chg="add del">
        <pc:chgData name="LI Hongzong" userId="ac49958b-b655-4fa4-b837-6f946156a7c8" providerId="ADAL" clId="{DE75A02E-0D7A-4F0F-8C61-7474C9E7CD4C}" dt="2024-08-27T13:10:13.160" v="434" actId="47"/>
        <pc:sldMkLst>
          <pc:docMk/>
          <pc:sldMk cId="1529913884" sldId="576"/>
        </pc:sldMkLst>
      </pc:sldChg>
      <pc:sldChg chg="add del">
        <pc:chgData name="LI Hongzong" userId="ac49958b-b655-4fa4-b837-6f946156a7c8" providerId="ADAL" clId="{DE75A02E-0D7A-4F0F-8C61-7474C9E7CD4C}" dt="2024-08-27T13:10:13.160" v="434" actId="47"/>
        <pc:sldMkLst>
          <pc:docMk/>
          <pc:sldMk cId="1972830683" sldId="577"/>
        </pc:sldMkLst>
      </pc:sldChg>
      <pc:sldChg chg="add del">
        <pc:chgData name="LI Hongzong" userId="ac49958b-b655-4fa4-b837-6f946156a7c8" providerId="ADAL" clId="{DE75A02E-0D7A-4F0F-8C61-7474C9E7CD4C}" dt="2024-08-27T13:10:13.160" v="434" actId="47"/>
        <pc:sldMkLst>
          <pc:docMk/>
          <pc:sldMk cId="4137355751" sldId="578"/>
        </pc:sldMkLst>
      </pc:sldChg>
      <pc:sldChg chg="add del">
        <pc:chgData name="LI Hongzong" userId="ac49958b-b655-4fa4-b837-6f946156a7c8" providerId="ADAL" clId="{DE75A02E-0D7A-4F0F-8C61-7474C9E7CD4C}" dt="2024-08-27T13:10:13.160" v="434" actId="47"/>
        <pc:sldMkLst>
          <pc:docMk/>
          <pc:sldMk cId="2372759891" sldId="579"/>
        </pc:sldMkLst>
      </pc:sldChg>
      <pc:sldChg chg="add del">
        <pc:chgData name="LI Hongzong" userId="ac49958b-b655-4fa4-b837-6f946156a7c8" providerId="ADAL" clId="{DE75A02E-0D7A-4F0F-8C61-7474C9E7CD4C}" dt="2024-08-27T13:10:13.160" v="434" actId="47"/>
        <pc:sldMkLst>
          <pc:docMk/>
          <pc:sldMk cId="3690328167" sldId="581"/>
        </pc:sldMkLst>
      </pc:sldChg>
      <pc:sldChg chg="add del">
        <pc:chgData name="LI Hongzong" userId="ac49958b-b655-4fa4-b837-6f946156a7c8" providerId="ADAL" clId="{DE75A02E-0D7A-4F0F-8C61-7474C9E7CD4C}" dt="2024-08-27T13:10:13.160" v="434" actId="47"/>
        <pc:sldMkLst>
          <pc:docMk/>
          <pc:sldMk cId="2882198114" sldId="582"/>
        </pc:sldMkLst>
      </pc:sldChg>
      <pc:sldChg chg="add del">
        <pc:chgData name="LI Hongzong" userId="ac49958b-b655-4fa4-b837-6f946156a7c8" providerId="ADAL" clId="{DE75A02E-0D7A-4F0F-8C61-7474C9E7CD4C}" dt="2024-08-27T13:10:13.160" v="434" actId="47"/>
        <pc:sldMkLst>
          <pc:docMk/>
          <pc:sldMk cId="735284479" sldId="583"/>
        </pc:sldMkLst>
      </pc:sldChg>
      <pc:sldChg chg="add del">
        <pc:chgData name="LI Hongzong" userId="ac49958b-b655-4fa4-b837-6f946156a7c8" providerId="ADAL" clId="{DE75A02E-0D7A-4F0F-8C61-7474C9E7CD4C}" dt="2024-08-27T13:10:13.160" v="434" actId="47"/>
        <pc:sldMkLst>
          <pc:docMk/>
          <pc:sldMk cId="4238130757" sldId="584"/>
        </pc:sldMkLst>
      </pc:sldChg>
      <pc:sldChg chg="add del">
        <pc:chgData name="LI Hongzong" userId="ac49958b-b655-4fa4-b837-6f946156a7c8" providerId="ADAL" clId="{DE75A02E-0D7A-4F0F-8C61-7474C9E7CD4C}" dt="2024-08-27T13:10:13.160" v="434" actId="47"/>
        <pc:sldMkLst>
          <pc:docMk/>
          <pc:sldMk cId="1467094071" sldId="585"/>
        </pc:sldMkLst>
      </pc:sldChg>
      <pc:sldChg chg="add del">
        <pc:chgData name="LI Hongzong" userId="ac49958b-b655-4fa4-b837-6f946156a7c8" providerId="ADAL" clId="{DE75A02E-0D7A-4F0F-8C61-7474C9E7CD4C}" dt="2024-08-27T13:10:13.160" v="434" actId="47"/>
        <pc:sldMkLst>
          <pc:docMk/>
          <pc:sldMk cId="1144534479" sldId="586"/>
        </pc:sldMkLst>
      </pc:sldChg>
      <pc:sldChg chg="add del">
        <pc:chgData name="LI Hongzong" userId="ac49958b-b655-4fa4-b837-6f946156a7c8" providerId="ADAL" clId="{DE75A02E-0D7A-4F0F-8C61-7474C9E7CD4C}" dt="2024-08-27T13:10:13.160" v="434" actId="47"/>
        <pc:sldMkLst>
          <pc:docMk/>
          <pc:sldMk cId="816230881" sldId="587"/>
        </pc:sldMkLst>
      </pc:sldChg>
      <pc:sldChg chg="add del">
        <pc:chgData name="LI Hongzong" userId="ac49958b-b655-4fa4-b837-6f946156a7c8" providerId="ADAL" clId="{DE75A02E-0D7A-4F0F-8C61-7474C9E7CD4C}" dt="2024-08-27T13:10:13.160" v="434" actId="47"/>
        <pc:sldMkLst>
          <pc:docMk/>
          <pc:sldMk cId="2016119425" sldId="588"/>
        </pc:sldMkLst>
      </pc:sldChg>
      <pc:sldChg chg="add del">
        <pc:chgData name="LI Hongzong" userId="ac49958b-b655-4fa4-b837-6f946156a7c8" providerId="ADAL" clId="{DE75A02E-0D7A-4F0F-8C61-7474C9E7CD4C}" dt="2024-08-27T13:10:13.160" v="434" actId="47"/>
        <pc:sldMkLst>
          <pc:docMk/>
          <pc:sldMk cId="1651889593" sldId="589"/>
        </pc:sldMkLst>
      </pc:sldChg>
      <pc:sldChg chg="add del">
        <pc:chgData name="LI Hongzong" userId="ac49958b-b655-4fa4-b837-6f946156a7c8" providerId="ADAL" clId="{DE75A02E-0D7A-4F0F-8C61-7474C9E7CD4C}" dt="2024-08-27T13:10:13.160" v="434" actId="47"/>
        <pc:sldMkLst>
          <pc:docMk/>
          <pc:sldMk cId="3230631005" sldId="590"/>
        </pc:sldMkLst>
      </pc:sldChg>
      <pc:sldChg chg="add del">
        <pc:chgData name="LI Hongzong" userId="ac49958b-b655-4fa4-b837-6f946156a7c8" providerId="ADAL" clId="{DE75A02E-0D7A-4F0F-8C61-7474C9E7CD4C}" dt="2024-08-27T13:10:13.160" v="434" actId="47"/>
        <pc:sldMkLst>
          <pc:docMk/>
          <pc:sldMk cId="938793753" sldId="591"/>
        </pc:sldMkLst>
      </pc:sldChg>
      <pc:sldChg chg="add del">
        <pc:chgData name="LI Hongzong" userId="ac49958b-b655-4fa4-b837-6f946156a7c8" providerId="ADAL" clId="{DE75A02E-0D7A-4F0F-8C61-7474C9E7CD4C}" dt="2024-08-27T13:10:13.160" v="434" actId="47"/>
        <pc:sldMkLst>
          <pc:docMk/>
          <pc:sldMk cId="2862616364" sldId="592"/>
        </pc:sldMkLst>
      </pc:sldChg>
      <pc:sldChg chg="add del">
        <pc:chgData name="LI Hongzong" userId="ac49958b-b655-4fa4-b837-6f946156a7c8" providerId="ADAL" clId="{DE75A02E-0D7A-4F0F-8C61-7474C9E7CD4C}" dt="2024-08-27T13:10:13.160" v="434" actId="47"/>
        <pc:sldMkLst>
          <pc:docMk/>
          <pc:sldMk cId="3003372146" sldId="593"/>
        </pc:sldMkLst>
      </pc:sldChg>
      <pc:sldChg chg="add del">
        <pc:chgData name="LI Hongzong" userId="ac49958b-b655-4fa4-b837-6f946156a7c8" providerId="ADAL" clId="{DE75A02E-0D7A-4F0F-8C61-7474C9E7CD4C}" dt="2024-08-27T13:10:13.160" v="434" actId="47"/>
        <pc:sldMkLst>
          <pc:docMk/>
          <pc:sldMk cId="1873208360" sldId="594"/>
        </pc:sldMkLst>
      </pc:sldChg>
      <pc:sldChg chg="add del">
        <pc:chgData name="LI Hongzong" userId="ac49958b-b655-4fa4-b837-6f946156a7c8" providerId="ADAL" clId="{DE75A02E-0D7A-4F0F-8C61-7474C9E7CD4C}" dt="2024-08-27T13:10:13.160" v="434" actId="47"/>
        <pc:sldMkLst>
          <pc:docMk/>
          <pc:sldMk cId="4270092498" sldId="595"/>
        </pc:sldMkLst>
      </pc:sldChg>
      <pc:sldChg chg="add del">
        <pc:chgData name="LI Hongzong" userId="ac49958b-b655-4fa4-b837-6f946156a7c8" providerId="ADAL" clId="{DE75A02E-0D7A-4F0F-8C61-7474C9E7CD4C}" dt="2024-08-27T13:10:13.160" v="434" actId="47"/>
        <pc:sldMkLst>
          <pc:docMk/>
          <pc:sldMk cId="3627560036" sldId="596"/>
        </pc:sldMkLst>
      </pc:sldChg>
      <pc:sldChg chg="add del">
        <pc:chgData name="LI Hongzong" userId="ac49958b-b655-4fa4-b837-6f946156a7c8" providerId="ADAL" clId="{DE75A02E-0D7A-4F0F-8C61-7474C9E7CD4C}" dt="2024-08-27T13:10:13.160" v="434" actId="47"/>
        <pc:sldMkLst>
          <pc:docMk/>
          <pc:sldMk cId="4141168185" sldId="597"/>
        </pc:sldMkLst>
      </pc:sldChg>
      <pc:sldChg chg="add del">
        <pc:chgData name="LI Hongzong" userId="ac49958b-b655-4fa4-b837-6f946156a7c8" providerId="ADAL" clId="{DE75A02E-0D7A-4F0F-8C61-7474C9E7CD4C}" dt="2024-08-27T13:10:13.160" v="434" actId="47"/>
        <pc:sldMkLst>
          <pc:docMk/>
          <pc:sldMk cId="2790866518" sldId="599"/>
        </pc:sldMkLst>
      </pc:sldChg>
      <pc:sldChg chg="add del">
        <pc:chgData name="LI Hongzong" userId="ac49958b-b655-4fa4-b837-6f946156a7c8" providerId="ADAL" clId="{DE75A02E-0D7A-4F0F-8C61-7474C9E7CD4C}" dt="2024-08-27T13:10:13.160" v="434" actId="47"/>
        <pc:sldMkLst>
          <pc:docMk/>
          <pc:sldMk cId="190876467" sldId="600"/>
        </pc:sldMkLst>
      </pc:sldChg>
      <pc:sldChg chg="add del">
        <pc:chgData name="LI Hongzong" userId="ac49958b-b655-4fa4-b837-6f946156a7c8" providerId="ADAL" clId="{DE75A02E-0D7A-4F0F-8C61-7474C9E7CD4C}" dt="2024-08-27T13:10:13.160" v="434" actId="47"/>
        <pc:sldMkLst>
          <pc:docMk/>
          <pc:sldMk cId="3229547219" sldId="601"/>
        </pc:sldMkLst>
      </pc:sldChg>
      <pc:sldChg chg="add del">
        <pc:chgData name="LI Hongzong" userId="ac49958b-b655-4fa4-b837-6f946156a7c8" providerId="ADAL" clId="{DE75A02E-0D7A-4F0F-8C61-7474C9E7CD4C}" dt="2024-08-27T13:10:13.160" v="434" actId="47"/>
        <pc:sldMkLst>
          <pc:docMk/>
          <pc:sldMk cId="3670787436" sldId="602"/>
        </pc:sldMkLst>
      </pc:sldChg>
      <pc:sldChg chg="add del">
        <pc:chgData name="LI Hongzong" userId="ac49958b-b655-4fa4-b837-6f946156a7c8" providerId="ADAL" clId="{DE75A02E-0D7A-4F0F-8C61-7474C9E7CD4C}" dt="2024-08-27T13:10:13.160" v="434" actId="47"/>
        <pc:sldMkLst>
          <pc:docMk/>
          <pc:sldMk cId="3165255390" sldId="603"/>
        </pc:sldMkLst>
      </pc:sldChg>
      <pc:sldChg chg="add del">
        <pc:chgData name="LI Hongzong" userId="ac49958b-b655-4fa4-b837-6f946156a7c8" providerId="ADAL" clId="{DE75A02E-0D7A-4F0F-8C61-7474C9E7CD4C}" dt="2024-08-27T13:10:13.160" v="434" actId="47"/>
        <pc:sldMkLst>
          <pc:docMk/>
          <pc:sldMk cId="875691781" sldId="604"/>
        </pc:sldMkLst>
      </pc:sldChg>
      <pc:sldChg chg="add del">
        <pc:chgData name="LI Hongzong" userId="ac49958b-b655-4fa4-b837-6f946156a7c8" providerId="ADAL" clId="{DE75A02E-0D7A-4F0F-8C61-7474C9E7CD4C}" dt="2024-08-27T13:10:13.160" v="434" actId="47"/>
        <pc:sldMkLst>
          <pc:docMk/>
          <pc:sldMk cId="2542960465" sldId="605"/>
        </pc:sldMkLst>
      </pc:sldChg>
      <pc:sldChg chg="add del">
        <pc:chgData name="LI Hongzong" userId="ac49958b-b655-4fa4-b837-6f946156a7c8" providerId="ADAL" clId="{DE75A02E-0D7A-4F0F-8C61-7474C9E7CD4C}" dt="2024-08-27T13:10:13.160" v="434" actId="47"/>
        <pc:sldMkLst>
          <pc:docMk/>
          <pc:sldMk cId="1290017814" sldId="606"/>
        </pc:sldMkLst>
      </pc:sldChg>
      <pc:sldChg chg="add del">
        <pc:chgData name="LI Hongzong" userId="ac49958b-b655-4fa4-b837-6f946156a7c8" providerId="ADAL" clId="{DE75A02E-0D7A-4F0F-8C61-7474C9E7CD4C}" dt="2024-08-27T13:10:13.160" v="434" actId="47"/>
        <pc:sldMkLst>
          <pc:docMk/>
          <pc:sldMk cId="142619693" sldId="607"/>
        </pc:sldMkLst>
      </pc:sldChg>
      <pc:sldChg chg="add del">
        <pc:chgData name="LI Hongzong" userId="ac49958b-b655-4fa4-b837-6f946156a7c8" providerId="ADAL" clId="{DE75A02E-0D7A-4F0F-8C61-7474C9E7CD4C}" dt="2024-08-27T13:10:13.160" v="434" actId="47"/>
        <pc:sldMkLst>
          <pc:docMk/>
          <pc:sldMk cId="908820381" sldId="608"/>
        </pc:sldMkLst>
      </pc:sldChg>
      <pc:sldChg chg="add del">
        <pc:chgData name="LI Hongzong" userId="ac49958b-b655-4fa4-b837-6f946156a7c8" providerId="ADAL" clId="{DE75A02E-0D7A-4F0F-8C61-7474C9E7CD4C}" dt="2024-08-27T13:10:13.160" v="434" actId="47"/>
        <pc:sldMkLst>
          <pc:docMk/>
          <pc:sldMk cId="1783250905" sldId="609"/>
        </pc:sldMkLst>
      </pc:sldChg>
      <pc:sldChg chg="add del">
        <pc:chgData name="LI Hongzong" userId="ac49958b-b655-4fa4-b837-6f946156a7c8" providerId="ADAL" clId="{DE75A02E-0D7A-4F0F-8C61-7474C9E7CD4C}" dt="2024-08-27T13:10:13.160" v="434" actId="47"/>
        <pc:sldMkLst>
          <pc:docMk/>
          <pc:sldMk cId="2705257213" sldId="610"/>
        </pc:sldMkLst>
      </pc:sldChg>
      <pc:sldChg chg="add del">
        <pc:chgData name="LI Hongzong" userId="ac49958b-b655-4fa4-b837-6f946156a7c8" providerId="ADAL" clId="{DE75A02E-0D7A-4F0F-8C61-7474C9E7CD4C}" dt="2024-08-27T13:10:13.160" v="434" actId="47"/>
        <pc:sldMkLst>
          <pc:docMk/>
          <pc:sldMk cId="2970232633" sldId="620"/>
        </pc:sldMkLst>
      </pc:sldChg>
      <pc:sldChg chg="add del">
        <pc:chgData name="LI Hongzong" userId="ac49958b-b655-4fa4-b837-6f946156a7c8" providerId="ADAL" clId="{DE75A02E-0D7A-4F0F-8C61-7474C9E7CD4C}" dt="2024-08-27T13:10:13.160" v="434" actId="47"/>
        <pc:sldMkLst>
          <pc:docMk/>
          <pc:sldMk cId="1261810409" sldId="621"/>
        </pc:sldMkLst>
      </pc:sldChg>
      <pc:sldChg chg="add del">
        <pc:chgData name="LI Hongzong" userId="ac49958b-b655-4fa4-b837-6f946156a7c8" providerId="ADAL" clId="{DE75A02E-0D7A-4F0F-8C61-7474C9E7CD4C}" dt="2024-08-27T13:10:13.160" v="434" actId="47"/>
        <pc:sldMkLst>
          <pc:docMk/>
          <pc:sldMk cId="1517495727" sldId="622"/>
        </pc:sldMkLst>
      </pc:sldChg>
      <pc:sldChg chg="add del">
        <pc:chgData name="LI Hongzong" userId="ac49958b-b655-4fa4-b837-6f946156a7c8" providerId="ADAL" clId="{DE75A02E-0D7A-4F0F-8C61-7474C9E7CD4C}" dt="2024-08-27T13:10:13.160" v="434" actId="47"/>
        <pc:sldMkLst>
          <pc:docMk/>
          <pc:sldMk cId="2330060381" sldId="623"/>
        </pc:sldMkLst>
      </pc:sldChg>
      <pc:sldChg chg="add del">
        <pc:chgData name="LI Hongzong" userId="ac49958b-b655-4fa4-b837-6f946156a7c8" providerId="ADAL" clId="{DE75A02E-0D7A-4F0F-8C61-7474C9E7CD4C}" dt="2024-08-27T13:10:13.160" v="434" actId="47"/>
        <pc:sldMkLst>
          <pc:docMk/>
          <pc:sldMk cId="2675280520" sldId="624"/>
        </pc:sldMkLst>
      </pc:sldChg>
      <pc:sldChg chg="add del">
        <pc:chgData name="LI Hongzong" userId="ac49958b-b655-4fa4-b837-6f946156a7c8" providerId="ADAL" clId="{DE75A02E-0D7A-4F0F-8C61-7474C9E7CD4C}" dt="2024-08-27T13:10:13.160" v="434" actId="47"/>
        <pc:sldMkLst>
          <pc:docMk/>
          <pc:sldMk cId="2965384674" sldId="625"/>
        </pc:sldMkLst>
      </pc:sldChg>
      <pc:sldChg chg="add del">
        <pc:chgData name="LI Hongzong" userId="ac49958b-b655-4fa4-b837-6f946156a7c8" providerId="ADAL" clId="{DE75A02E-0D7A-4F0F-8C61-7474C9E7CD4C}" dt="2024-08-27T13:10:13.160" v="434" actId="47"/>
        <pc:sldMkLst>
          <pc:docMk/>
          <pc:sldMk cId="1410181328" sldId="626"/>
        </pc:sldMkLst>
      </pc:sldChg>
      <pc:sldChg chg="add del">
        <pc:chgData name="LI Hongzong" userId="ac49958b-b655-4fa4-b837-6f946156a7c8" providerId="ADAL" clId="{DE75A02E-0D7A-4F0F-8C61-7474C9E7CD4C}" dt="2024-08-27T13:10:13.160" v="434" actId="47"/>
        <pc:sldMkLst>
          <pc:docMk/>
          <pc:sldMk cId="3084381024" sldId="627"/>
        </pc:sldMkLst>
      </pc:sldChg>
      <pc:sldChg chg="add del">
        <pc:chgData name="LI Hongzong" userId="ac49958b-b655-4fa4-b837-6f946156a7c8" providerId="ADAL" clId="{DE75A02E-0D7A-4F0F-8C61-7474C9E7CD4C}" dt="2024-08-27T13:10:13.160" v="434" actId="47"/>
        <pc:sldMkLst>
          <pc:docMk/>
          <pc:sldMk cId="1416655494" sldId="628"/>
        </pc:sldMkLst>
      </pc:sldChg>
      <pc:sldChg chg="add del">
        <pc:chgData name="LI Hongzong" userId="ac49958b-b655-4fa4-b837-6f946156a7c8" providerId="ADAL" clId="{DE75A02E-0D7A-4F0F-8C61-7474C9E7CD4C}" dt="2024-08-27T13:10:13.160" v="434" actId="47"/>
        <pc:sldMkLst>
          <pc:docMk/>
          <pc:sldMk cId="1653992842" sldId="629"/>
        </pc:sldMkLst>
      </pc:sldChg>
      <pc:sldChg chg="add del">
        <pc:chgData name="LI Hongzong" userId="ac49958b-b655-4fa4-b837-6f946156a7c8" providerId="ADAL" clId="{DE75A02E-0D7A-4F0F-8C61-7474C9E7CD4C}" dt="2024-08-27T13:10:13.160" v="434" actId="47"/>
        <pc:sldMkLst>
          <pc:docMk/>
          <pc:sldMk cId="1955701224" sldId="630"/>
        </pc:sldMkLst>
      </pc:sldChg>
      <pc:sldChg chg="add del">
        <pc:chgData name="LI Hongzong" userId="ac49958b-b655-4fa4-b837-6f946156a7c8" providerId="ADAL" clId="{DE75A02E-0D7A-4F0F-8C61-7474C9E7CD4C}" dt="2024-08-27T13:10:13.160" v="434" actId="47"/>
        <pc:sldMkLst>
          <pc:docMk/>
          <pc:sldMk cId="3443855818" sldId="631"/>
        </pc:sldMkLst>
      </pc:sldChg>
      <pc:sldChg chg="add del">
        <pc:chgData name="LI Hongzong" userId="ac49958b-b655-4fa4-b837-6f946156a7c8" providerId="ADAL" clId="{DE75A02E-0D7A-4F0F-8C61-7474C9E7CD4C}" dt="2024-08-27T13:10:13.160" v="434" actId="47"/>
        <pc:sldMkLst>
          <pc:docMk/>
          <pc:sldMk cId="3852122681" sldId="632"/>
        </pc:sldMkLst>
      </pc:sldChg>
      <pc:sldChg chg="modSp add mod ord modAnim">
        <pc:chgData name="LI Hongzong" userId="ac49958b-b655-4fa4-b837-6f946156a7c8" providerId="ADAL" clId="{DE75A02E-0D7A-4F0F-8C61-7474C9E7CD4C}" dt="2024-08-28T06:18:38.966" v="915" actId="6549"/>
        <pc:sldMkLst>
          <pc:docMk/>
          <pc:sldMk cId="3896439483" sldId="633"/>
        </pc:sldMkLst>
      </pc:sldChg>
    </pc:docChg>
  </pc:docChgLst>
  <pc:docChgLst>
    <pc:chgData name="Hongzong Li" userId="9bdc67c7f26cb1a6" providerId="LiveId" clId="{F95DDC15-7572-4088-BD45-4E8C4961A4A4}"/>
    <pc:docChg chg="undo custSel addSld delSld modSld">
      <pc:chgData name="Hongzong Li" userId="9bdc67c7f26cb1a6" providerId="LiveId" clId="{F95DDC15-7572-4088-BD45-4E8C4961A4A4}" dt="2025-01-09T00:33:09.846" v="693" actId="1076"/>
      <pc:docMkLst>
        <pc:docMk/>
      </pc:docMkLst>
      <pc:sldChg chg="addSp delSp modSp mod">
        <pc:chgData name="Hongzong Li" userId="9bdc67c7f26cb1a6" providerId="LiveId" clId="{F95DDC15-7572-4088-BD45-4E8C4961A4A4}" dt="2025-01-09T00:22:15.296" v="631" actId="1076"/>
        <pc:sldMkLst>
          <pc:docMk/>
          <pc:sldMk cId="1615307222" sldId="390"/>
        </pc:sldMkLst>
        <pc:spChg chg="add del mod">
          <ac:chgData name="Hongzong Li" userId="9bdc67c7f26cb1a6" providerId="LiveId" clId="{F95DDC15-7572-4088-BD45-4E8C4961A4A4}" dt="2025-01-09T00:22:15.296" v="631" actId="1076"/>
          <ac:spMkLst>
            <pc:docMk/>
            <pc:sldMk cId="1615307222" sldId="390"/>
            <ac:spMk id="4" creationId="{BFDB28CA-1E94-4F41-BAB2-12DA698A01C7}"/>
          </ac:spMkLst>
        </pc:spChg>
        <pc:spChg chg="mod">
          <ac:chgData name="Hongzong Li" userId="9bdc67c7f26cb1a6" providerId="LiveId" clId="{F95DDC15-7572-4088-BD45-4E8C4961A4A4}" dt="2025-01-09T00:21:20.209" v="605" actId="14100"/>
          <ac:spMkLst>
            <pc:docMk/>
            <pc:sldMk cId="1615307222" sldId="390"/>
            <ac:spMk id="7" creationId="{E11148D2-DE58-912B-CE53-C92B5E8EA4AB}"/>
          </ac:spMkLst>
        </pc:spChg>
      </pc:sldChg>
      <pc:sldChg chg="modSp mod">
        <pc:chgData name="Hongzong Li" userId="9bdc67c7f26cb1a6" providerId="LiveId" clId="{F95DDC15-7572-4088-BD45-4E8C4961A4A4}" dt="2025-01-08T15:51:58.922" v="204" actId="20577"/>
        <pc:sldMkLst>
          <pc:docMk/>
          <pc:sldMk cId="3326953466" sldId="392"/>
        </pc:sldMkLst>
        <pc:spChg chg="mod">
          <ac:chgData name="Hongzong Li" userId="9bdc67c7f26cb1a6" providerId="LiveId" clId="{F95DDC15-7572-4088-BD45-4E8C4961A4A4}" dt="2025-01-08T15:51:58.922" v="204" actId="20577"/>
          <ac:spMkLst>
            <pc:docMk/>
            <pc:sldMk cId="3326953466" sldId="392"/>
            <ac:spMk id="7" creationId="{E7C83185-09D1-4567-8331-E19BC0B8AB2B}"/>
          </ac:spMkLst>
        </pc:spChg>
      </pc:sldChg>
      <pc:sldChg chg="del">
        <pc:chgData name="Hongzong Li" userId="9bdc67c7f26cb1a6" providerId="LiveId" clId="{F95DDC15-7572-4088-BD45-4E8C4961A4A4}" dt="2025-01-08T15:51:54.685" v="197" actId="47"/>
        <pc:sldMkLst>
          <pc:docMk/>
          <pc:sldMk cId="2811745174" sldId="487"/>
        </pc:sldMkLst>
      </pc:sldChg>
      <pc:sldChg chg="del">
        <pc:chgData name="Hongzong Li" userId="9bdc67c7f26cb1a6" providerId="LiveId" clId="{F95DDC15-7572-4088-BD45-4E8C4961A4A4}" dt="2025-01-08T15:51:54.685" v="197" actId="47"/>
        <pc:sldMkLst>
          <pc:docMk/>
          <pc:sldMk cId="2845975111" sldId="497"/>
        </pc:sldMkLst>
      </pc:sldChg>
      <pc:sldChg chg="del">
        <pc:chgData name="Hongzong Li" userId="9bdc67c7f26cb1a6" providerId="LiveId" clId="{F95DDC15-7572-4088-BD45-4E8C4961A4A4}" dt="2025-01-08T15:51:54.685" v="197" actId="47"/>
        <pc:sldMkLst>
          <pc:docMk/>
          <pc:sldMk cId="3667704221" sldId="501"/>
        </pc:sldMkLst>
      </pc:sldChg>
      <pc:sldChg chg="del">
        <pc:chgData name="Hongzong Li" userId="9bdc67c7f26cb1a6" providerId="LiveId" clId="{F95DDC15-7572-4088-BD45-4E8C4961A4A4}" dt="2025-01-08T15:51:54.685" v="197" actId="47"/>
        <pc:sldMkLst>
          <pc:docMk/>
          <pc:sldMk cId="4222242206" sldId="502"/>
        </pc:sldMkLst>
      </pc:sldChg>
      <pc:sldChg chg="del">
        <pc:chgData name="Hongzong Li" userId="9bdc67c7f26cb1a6" providerId="LiveId" clId="{F95DDC15-7572-4088-BD45-4E8C4961A4A4}" dt="2025-01-08T15:51:54.685" v="197" actId="47"/>
        <pc:sldMkLst>
          <pc:docMk/>
          <pc:sldMk cId="3321173846" sldId="516"/>
        </pc:sldMkLst>
      </pc:sldChg>
      <pc:sldChg chg="del">
        <pc:chgData name="Hongzong Li" userId="9bdc67c7f26cb1a6" providerId="LiveId" clId="{F95DDC15-7572-4088-BD45-4E8C4961A4A4}" dt="2025-01-08T15:51:54.685" v="197" actId="47"/>
        <pc:sldMkLst>
          <pc:docMk/>
          <pc:sldMk cId="3195430702" sldId="519"/>
        </pc:sldMkLst>
      </pc:sldChg>
      <pc:sldChg chg="del">
        <pc:chgData name="Hongzong Li" userId="9bdc67c7f26cb1a6" providerId="LiveId" clId="{F95DDC15-7572-4088-BD45-4E8C4961A4A4}" dt="2025-01-08T15:51:54.685" v="197" actId="47"/>
        <pc:sldMkLst>
          <pc:docMk/>
          <pc:sldMk cId="1189121588" sldId="531"/>
        </pc:sldMkLst>
      </pc:sldChg>
      <pc:sldChg chg="del">
        <pc:chgData name="Hongzong Li" userId="9bdc67c7f26cb1a6" providerId="LiveId" clId="{F95DDC15-7572-4088-BD45-4E8C4961A4A4}" dt="2025-01-08T15:51:54.685" v="197" actId="47"/>
        <pc:sldMkLst>
          <pc:docMk/>
          <pc:sldMk cId="936414254" sldId="540"/>
        </pc:sldMkLst>
      </pc:sldChg>
      <pc:sldChg chg="addSp delSp modSp mod modNotesTx">
        <pc:chgData name="Hongzong Li" userId="9bdc67c7f26cb1a6" providerId="LiveId" clId="{F95DDC15-7572-4088-BD45-4E8C4961A4A4}" dt="2025-01-09T00:22:58.268" v="632" actId="20577"/>
        <pc:sldMkLst>
          <pc:docMk/>
          <pc:sldMk cId="1261810409" sldId="621"/>
        </pc:sldMkLst>
      </pc:sldChg>
      <pc:sldChg chg="modSp mod">
        <pc:chgData name="Hongzong Li" userId="9bdc67c7f26cb1a6" providerId="LiveId" clId="{F95DDC15-7572-4088-BD45-4E8C4961A4A4}" dt="2025-01-08T16:39:09.229" v="436" actId="403"/>
        <pc:sldMkLst>
          <pc:docMk/>
          <pc:sldMk cId="2671058366" sldId="631"/>
        </pc:sldMkLst>
      </pc:sldChg>
      <pc:sldChg chg="del">
        <pc:chgData name="Hongzong Li" userId="9bdc67c7f26cb1a6" providerId="LiveId" clId="{F95DDC15-7572-4088-BD45-4E8C4961A4A4}" dt="2025-01-08T15:51:54.685" v="197" actId="47"/>
        <pc:sldMkLst>
          <pc:docMk/>
          <pc:sldMk cId="368788545" sldId="636"/>
        </pc:sldMkLst>
      </pc:sldChg>
      <pc:sldChg chg="del">
        <pc:chgData name="Hongzong Li" userId="9bdc67c7f26cb1a6" providerId="LiveId" clId="{F95DDC15-7572-4088-BD45-4E8C4961A4A4}" dt="2025-01-08T15:51:54.685" v="197" actId="47"/>
        <pc:sldMkLst>
          <pc:docMk/>
          <pc:sldMk cId="909729142" sldId="637"/>
        </pc:sldMkLst>
      </pc:sldChg>
      <pc:sldChg chg="del">
        <pc:chgData name="Hongzong Li" userId="9bdc67c7f26cb1a6" providerId="LiveId" clId="{F95DDC15-7572-4088-BD45-4E8C4961A4A4}" dt="2025-01-08T15:51:54.685" v="197" actId="47"/>
        <pc:sldMkLst>
          <pc:docMk/>
          <pc:sldMk cId="2614691419" sldId="638"/>
        </pc:sldMkLst>
      </pc:sldChg>
      <pc:sldChg chg="del">
        <pc:chgData name="Hongzong Li" userId="9bdc67c7f26cb1a6" providerId="LiveId" clId="{F95DDC15-7572-4088-BD45-4E8C4961A4A4}" dt="2025-01-08T15:51:54.685" v="197" actId="47"/>
        <pc:sldMkLst>
          <pc:docMk/>
          <pc:sldMk cId="1794781130" sldId="639"/>
        </pc:sldMkLst>
      </pc:sldChg>
      <pc:sldChg chg="del">
        <pc:chgData name="Hongzong Li" userId="9bdc67c7f26cb1a6" providerId="LiveId" clId="{F95DDC15-7572-4088-BD45-4E8C4961A4A4}" dt="2025-01-08T15:51:54.685" v="197" actId="47"/>
        <pc:sldMkLst>
          <pc:docMk/>
          <pc:sldMk cId="3820469915" sldId="640"/>
        </pc:sldMkLst>
      </pc:sldChg>
      <pc:sldChg chg="del">
        <pc:chgData name="Hongzong Li" userId="9bdc67c7f26cb1a6" providerId="LiveId" clId="{F95DDC15-7572-4088-BD45-4E8C4961A4A4}" dt="2025-01-08T15:51:54.685" v="197" actId="47"/>
        <pc:sldMkLst>
          <pc:docMk/>
          <pc:sldMk cId="3618358261" sldId="643"/>
        </pc:sldMkLst>
      </pc:sldChg>
      <pc:sldChg chg="del">
        <pc:chgData name="Hongzong Li" userId="9bdc67c7f26cb1a6" providerId="LiveId" clId="{F95DDC15-7572-4088-BD45-4E8C4961A4A4}" dt="2025-01-08T15:51:54.685" v="197" actId="47"/>
        <pc:sldMkLst>
          <pc:docMk/>
          <pc:sldMk cId="991728368" sldId="644"/>
        </pc:sldMkLst>
      </pc:sldChg>
      <pc:sldChg chg="del">
        <pc:chgData name="Hongzong Li" userId="9bdc67c7f26cb1a6" providerId="LiveId" clId="{F95DDC15-7572-4088-BD45-4E8C4961A4A4}" dt="2025-01-08T15:51:54.685" v="197" actId="47"/>
        <pc:sldMkLst>
          <pc:docMk/>
          <pc:sldMk cId="630200938" sldId="646"/>
        </pc:sldMkLst>
      </pc:sldChg>
      <pc:sldChg chg="del">
        <pc:chgData name="Hongzong Li" userId="9bdc67c7f26cb1a6" providerId="LiveId" clId="{F95DDC15-7572-4088-BD45-4E8C4961A4A4}" dt="2025-01-08T15:51:54.685" v="197" actId="47"/>
        <pc:sldMkLst>
          <pc:docMk/>
          <pc:sldMk cId="3731454665" sldId="647"/>
        </pc:sldMkLst>
      </pc:sldChg>
      <pc:sldChg chg="del">
        <pc:chgData name="Hongzong Li" userId="9bdc67c7f26cb1a6" providerId="LiveId" clId="{F95DDC15-7572-4088-BD45-4E8C4961A4A4}" dt="2025-01-08T15:51:54.685" v="197" actId="47"/>
        <pc:sldMkLst>
          <pc:docMk/>
          <pc:sldMk cId="282552770" sldId="648"/>
        </pc:sldMkLst>
      </pc:sldChg>
      <pc:sldChg chg="del">
        <pc:chgData name="Hongzong Li" userId="9bdc67c7f26cb1a6" providerId="LiveId" clId="{F95DDC15-7572-4088-BD45-4E8C4961A4A4}" dt="2025-01-08T15:51:54.685" v="197" actId="47"/>
        <pc:sldMkLst>
          <pc:docMk/>
          <pc:sldMk cId="1575329477" sldId="649"/>
        </pc:sldMkLst>
      </pc:sldChg>
      <pc:sldChg chg="del">
        <pc:chgData name="Hongzong Li" userId="9bdc67c7f26cb1a6" providerId="LiveId" clId="{F95DDC15-7572-4088-BD45-4E8C4961A4A4}" dt="2025-01-08T15:51:54.685" v="197" actId="47"/>
        <pc:sldMkLst>
          <pc:docMk/>
          <pc:sldMk cId="1352666558" sldId="650"/>
        </pc:sldMkLst>
      </pc:sldChg>
      <pc:sldChg chg="del">
        <pc:chgData name="Hongzong Li" userId="9bdc67c7f26cb1a6" providerId="LiveId" clId="{F95DDC15-7572-4088-BD45-4E8C4961A4A4}" dt="2025-01-08T15:51:54.685" v="197" actId="47"/>
        <pc:sldMkLst>
          <pc:docMk/>
          <pc:sldMk cId="4053856576" sldId="654"/>
        </pc:sldMkLst>
      </pc:sldChg>
      <pc:sldChg chg="del">
        <pc:chgData name="Hongzong Li" userId="9bdc67c7f26cb1a6" providerId="LiveId" clId="{F95DDC15-7572-4088-BD45-4E8C4961A4A4}" dt="2025-01-08T15:51:54.685" v="197" actId="47"/>
        <pc:sldMkLst>
          <pc:docMk/>
          <pc:sldMk cId="4176521030" sldId="657"/>
        </pc:sldMkLst>
      </pc:sldChg>
      <pc:sldChg chg="addSp delSp modSp add mod">
        <pc:chgData name="Hongzong Li" userId="9bdc67c7f26cb1a6" providerId="LiveId" clId="{F95DDC15-7572-4088-BD45-4E8C4961A4A4}" dt="2025-01-08T15:04:11.339" v="58" actId="1076"/>
        <pc:sldMkLst>
          <pc:docMk/>
          <pc:sldMk cId="4150836263" sldId="658"/>
        </pc:sldMkLst>
      </pc:sldChg>
      <pc:sldChg chg="add">
        <pc:chgData name="Hongzong Li" userId="9bdc67c7f26cb1a6" providerId="LiveId" clId="{F95DDC15-7572-4088-BD45-4E8C4961A4A4}" dt="2025-01-08T14:59:11.390" v="30"/>
        <pc:sldMkLst>
          <pc:docMk/>
          <pc:sldMk cId="280363987" sldId="659"/>
        </pc:sldMkLst>
      </pc:sldChg>
      <pc:sldChg chg="addSp delSp modSp add mod">
        <pc:chgData name="Hongzong Li" userId="9bdc67c7f26cb1a6" providerId="LiveId" clId="{F95DDC15-7572-4088-BD45-4E8C4961A4A4}" dt="2025-01-08T15:27:36.280" v="115" actId="1076"/>
        <pc:sldMkLst>
          <pc:docMk/>
          <pc:sldMk cId="1050721172" sldId="660"/>
        </pc:sldMkLst>
      </pc:sldChg>
      <pc:sldChg chg="addSp delSp modSp add mod">
        <pc:chgData name="Hongzong Li" userId="9bdc67c7f26cb1a6" providerId="LiveId" clId="{F95DDC15-7572-4088-BD45-4E8C4961A4A4}" dt="2025-01-08T15:29:15.809" v="137" actId="14100"/>
        <pc:sldMkLst>
          <pc:docMk/>
          <pc:sldMk cId="2824916999" sldId="661"/>
        </pc:sldMkLst>
      </pc:sldChg>
      <pc:sldChg chg="addSp delSp modSp add mod">
        <pc:chgData name="Hongzong Li" userId="9bdc67c7f26cb1a6" providerId="LiveId" clId="{F95DDC15-7572-4088-BD45-4E8C4961A4A4}" dt="2025-01-08T16:53:15.140" v="493" actId="1035"/>
        <pc:sldMkLst>
          <pc:docMk/>
          <pc:sldMk cId="2281915960" sldId="662"/>
        </pc:sldMkLst>
      </pc:sldChg>
      <pc:sldChg chg="addSp delSp modSp add mod">
        <pc:chgData name="Hongzong Li" userId="9bdc67c7f26cb1a6" providerId="LiveId" clId="{F95DDC15-7572-4088-BD45-4E8C4961A4A4}" dt="2025-01-08T17:05:17.487" v="506" actId="14100"/>
        <pc:sldMkLst>
          <pc:docMk/>
          <pc:sldMk cId="3587308140" sldId="663"/>
        </pc:sldMkLst>
      </pc:sldChg>
      <pc:sldChg chg="addSp delSp modSp add mod">
        <pc:chgData name="Hongzong Li" userId="9bdc67c7f26cb1a6" providerId="LiveId" clId="{F95DDC15-7572-4088-BD45-4E8C4961A4A4}" dt="2025-01-08T17:26:05.158" v="587" actId="14100"/>
        <pc:sldMkLst>
          <pc:docMk/>
          <pc:sldMk cId="2709935454" sldId="664"/>
        </pc:sldMkLst>
      </pc:sldChg>
      <pc:sldChg chg="addSp modSp add mod">
        <pc:chgData name="Hongzong Li" userId="9bdc67c7f26cb1a6" providerId="LiveId" clId="{F95DDC15-7572-4088-BD45-4E8C4961A4A4}" dt="2025-01-08T15:43:54.384" v="174" actId="1076"/>
        <pc:sldMkLst>
          <pc:docMk/>
          <pc:sldMk cId="432758778" sldId="665"/>
        </pc:sldMkLst>
      </pc:sldChg>
      <pc:sldChg chg="addSp modSp add mod">
        <pc:chgData name="Hongzong Li" userId="9bdc67c7f26cb1a6" providerId="LiveId" clId="{F95DDC15-7572-4088-BD45-4E8C4961A4A4}" dt="2025-01-08T15:44:42.254" v="182" actId="1076"/>
        <pc:sldMkLst>
          <pc:docMk/>
          <pc:sldMk cId="2752785219" sldId="666"/>
        </pc:sldMkLst>
      </pc:sldChg>
      <pc:sldChg chg="addSp modSp add mod">
        <pc:chgData name="Hongzong Li" userId="9bdc67c7f26cb1a6" providerId="LiveId" clId="{F95DDC15-7572-4088-BD45-4E8C4961A4A4}" dt="2025-01-08T15:45:32.465" v="187" actId="1076"/>
        <pc:sldMkLst>
          <pc:docMk/>
          <pc:sldMk cId="2853329529" sldId="667"/>
        </pc:sldMkLst>
      </pc:sldChg>
      <pc:sldChg chg="addSp modSp add mod">
        <pc:chgData name="Hongzong Li" userId="9bdc67c7f26cb1a6" providerId="LiveId" clId="{F95DDC15-7572-4088-BD45-4E8C4961A4A4}" dt="2025-01-08T15:46:10.121" v="193" actId="14100"/>
        <pc:sldMkLst>
          <pc:docMk/>
          <pc:sldMk cId="2826498682" sldId="668"/>
        </pc:sldMkLst>
      </pc:sldChg>
      <pc:sldChg chg="modSp add mod">
        <pc:chgData name="Hongzong Li" userId="9bdc67c7f26cb1a6" providerId="LiveId" clId="{F95DDC15-7572-4088-BD45-4E8C4961A4A4}" dt="2025-01-08T15:46:27.409" v="196"/>
        <pc:sldMkLst>
          <pc:docMk/>
          <pc:sldMk cId="1898400193" sldId="669"/>
        </pc:sldMkLst>
      </pc:sldChg>
      <pc:sldChg chg="addSp delSp modSp add mod">
        <pc:chgData name="Hongzong Li" userId="9bdc67c7f26cb1a6" providerId="LiveId" clId="{F95DDC15-7572-4088-BD45-4E8C4961A4A4}" dt="2025-01-09T00:28:18.207" v="670" actId="1076"/>
        <pc:sldMkLst>
          <pc:docMk/>
          <pc:sldMk cId="304319722" sldId="670"/>
        </pc:sldMkLst>
      </pc:sldChg>
      <pc:sldChg chg="addSp delSp modSp add mod">
        <pc:chgData name="Hongzong Li" userId="9bdc67c7f26cb1a6" providerId="LiveId" clId="{F95DDC15-7572-4088-BD45-4E8C4961A4A4}" dt="2025-01-09T00:33:09.846" v="693" actId="1076"/>
        <pc:sldMkLst>
          <pc:docMk/>
          <pc:sldMk cId="1817694660" sldId="671"/>
        </pc:sldMkLst>
      </pc:sldChg>
      <pc:sldChg chg="addSp delSp modSp add mod">
        <pc:chgData name="Hongzong Li" userId="9bdc67c7f26cb1a6" providerId="LiveId" clId="{F95DDC15-7572-4088-BD45-4E8C4961A4A4}" dt="2025-01-08T16:34:11.605" v="411" actId="14100"/>
        <pc:sldMkLst>
          <pc:docMk/>
          <pc:sldMk cId="2788587020" sldId="672"/>
        </pc:sldMkLst>
      </pc:sldChg>
      <pc:sldChg chg="addSp delSp modSp add mod">
        <pc:chgData name="Hongzong Li" userId="9bdc67c7f26cb1a6" providerId="LiveId" clId="{F95DDC15-7572-4088-BD45-4E8C4961A4A4}" dt="2025-01-08T16:34:32.878" v="415" actId="14100"/>
        <pc:sldMkLst>
          <pc:docMk/>
          <pc:sldMk cId="256473223" sldId="673"/>
        </pc:sldMkLst>
      </pc:sldChg>
      <pc:sldChg chg="add del">
        <pc:chgData name="Hongzong Li" userId="9bdc67c7f26cb1a6" providerId="LiveId" clId="{F95DDC15-7572-4088-BD45-4E8C4961A4A4}" dt="2025-01-08T16:33:43.397" v="407"/>
        <pc:sldMkLst>
          <pc:docMk/>
          <pc:sldMk cId="2845624257" sldId="673"/>
        </pc:sldMkLst>
      </pc:sldChg>
      <pc:sldChg chg="addSp delSp modSp add mod">
        <pc:chgData name="Hongzong Li" userId="9bdc67c7f26cb1a6" providerId="LiveId" clId="{F95DDC15-7572-4088-BD45-4E8C4961A4A4}" dt="2025-01-08T16:34:59.604" v="420" actId="14100"/>
        <pc:sldMkLst>
          <pc:docMk/>
          <pc:sldMk cId="2424154648" sldId="674"/>
        </pc:sldMkLst>
      </pc:sldChg>
      <pc:sldChg chg="addSp modSp add mod">
        <pc:chgData name="Hongzong Li" userId="9bdc67c7f26cb1a6" providerId="LiveId" clId="{F95DDC15-7572-4088-BD45-4E8C4961A4A4}" dt="2025-01-08T17:08:25.832" v="523" actId="123"/>
        <pc:sldMkLst>
          <pc:docMk/>
          <pc:sldMk cId="3143782611" sldId="675"/>
        </pc:sldMkLst>
      </pc:sldChg>
      <pc:sldChg chg="addSp delSp modSp add mod">
        <pc:chgData name="Hongzong Li" userId="9bdc67c7f26cb1a6" providerId="LiveId" clId="{F95DDC15-7572-4088-BD45-4E8C4961A4A4}" dt="2025-01-08T17:30:13.284" v="603" actId="14100"/>
        <pc:sldMkLst>
          <pc:docMk/>
          <pc:sldMk cId="3043099647" sldId="676"/>
        </pc:sldMkLst>
      </pc:sldChg>
    </pc:docChg>
  </pc:docChgLst>
  <pc:docChgLst>
    <pc:chgData name="LI Hongzong" userId="ac49958b-b655-4fa4-b837-6f946156a7c8" providerId="ADAL" clId="{1EA6D1CF-7BCF-43C9-ACBA-F551AFF49D51}"/>
    <pc:docChg chg="undo redo custSel addSld delSld modSld sldOrd">
      <pc:chgData name="LI Hongzong" userId="ac49958b-b655-4fa4-b837-6f946156a7c8" providerId="ADAL" clId="{1EA6D1CF-7BCF-43C9-ACBA-F551AFF49D51}" dt="2024-03-29T10:25:48.488" v="8447" actId="1076"/>
      <pc:docMkLst>
        <pc:docMk/>
      </pc:docMkLst>
      <pc:sldChg chg="delSp add del mod ord">
        <pc:chgData name="LI Hongzong" userId="ac49958b-b655-4fa4-b837-6f946156a7c8" providerId="ADAL" clId="{1EA6D1CF-7BCF-43C9-ACBA-F551AFF49D51}" dt="2024-03-22T09:12:57.424" v="370" actId="47"/>
        <pc:sldMkLst>
          <pc:docMk/>
          <pc:sldMk cId="1416458387" sldId="296"/>
        </pc:sldMkLst>
      </pc:sldChg>
      <pc:sldChg chg="delSp modSp del mod ord">
        <pc:chgData name="LI Hongzong" userId="ac49958b-b655-4fa4-b837-6f946156a7c8" providerId="ADAL" clId="{1EA6D1CF-7BCF-43C9-ACBA-F551AFF49D51}" dt="2024-03-22T09:07:38.607" v="288" actId="47"/>
        <pc:sldMkLst>
          <pc:docMk/>
          <pc:sldMk cId="2529623542" sldId="303"/>
        </pc:sldMkLst>
      </pc:sldChg>
      <pc:sldChg chg="del ord">
        <pc:chgData name="LI Hongzong" userId="ac49958b-b655-4fa4-b837-6f946156a7c8" providerId="ADAL" clId="{1EA6D1CF-7BCF-43C9-ACBA-F551AFF49D51}" dt="2024-03-22T09:12:26.550" v="362" actId="47"/>
        <pc:sldMkLst>
          <pc:docMk/>
          <pc:sldMk cId="2110830549" sldId="304"/>
        </pc:sldMkLst>
      </pc:sldChg>
      <pc:sldChg chg="del ord">
        <pc:chgData name="LI Hongzong" userId="ac49958b-b655-4fa4-b837-6f946156a7c8" providerId="ADAL" clId="{1EA6D1CF-7BCF-43C9-ACBA-F551AFF49D51}" dt="2024-03-22T09:12:35.039" v="363" actId="47"/>
        <pc:sldMkLst>
          <pc:docMk/>
          <pc:sldMk cId="2919791748" sldId="305"/>
        </pc:sldMkLst>
      </pc:sldChg>
      <pc:sldChg chg="addSp delSp add del mod ord">
        <pc:chgData name="LI Hongzong" userId="ac49958b-b655-4fa4-b837-6f946156a7c8" providerId="ADAL" clId="{1EA6D1CF-7BCF-43C9-ACBA-F551AFF49D51}" dt="2024-03-22T09:09:40.304" v="328" actId="47"/>
        <pc:sldMkLst>
          <pc:docMk/>
          <pc:sldMk cId="2894411307" sldId="307"/>
        </pc:sldMkLst>
      </pc:sldChg>
      <pc:sldChg chg="delSp modSp del mod ord">
        <pc:chgData name="LI Hongzong" userId="ac49958b-b655-4fa4-b837-6f946156a7c8" providerId="ADAL" clId="{1EA6D1CF-7BCF-43C9-ACBA-F551AFF49D51}" dt="2024-03-22T09:08:41.551" v="316" actId="47"/>
        <pc:sldMkLst>
          <pc:docMk/>
          <pc:sldMk cId="1960951504" sldId="319"/>
        </pc:sldMkLst>
      </pc:sldChg>
      <pc:sldChg chg="delSp modSp del mod ord">
        <pc:chgData name="LI Hongzong" userId="ac49958b-b655-4fa4-b837-6f946156a7c8" providerId="ADAL" clId="{1EA6D1CF-7BCF-43C9-ACBA-F551AFF49D51}" dt="2024-03-22T09:09:59.158" v="331" actId="47"/>
        <pc:sldMkLst>
          <pc:docMk/>
          <pc:sldMk cId="2008807138" sldId="330"/>
        </pc:sldMkLst>
      </pc:sldChg>
      <pc:sldChg chg="delSp del mod ord">
        <pc:chgData name="LI Hongzong" userId="ac49958b-b655-4fa4-b837-6f946156a7c8" providerId="ADAL" clId="{1EA6D1CF-7BCF-43C9-ACBA-F551AFF49D51}" dt="2024-03-22T09:10:41.942" v="360" actId="47"/>
        <pc:sldMkLst>
          <pc:docMk/>
          <pc:sldMk cId="2615408302" sldId="331"/>
        </pc:sldMkLst>
      </pc:sldChg>
      <pc:sldChg chg="delSp del mod ord">
        <pc:chgData name="LI Hongzong" userId="ac49958b-b655-4fa4-b837-6f946156a7c8" providerId="ADAL" clId="{1EA6D1CF-7BCF-43C9-ACBA-F551AFF49D51}" dt="2024-03-22T09:08:01.426" v="294" actId="47"/>
        <pc:sldMkLst>
          <pc:docMk/>
          <pc:sldMk cId="3267422768" sldId="332"/>
        </pc:sldMkLst>
      </pc:sldChg>
      <pc:sldChg chg="addSp delSp del mod ord">
        <pc:chgData name="LI Hongzong" userId="ac49958b-b655-4fa4-b837-6f946156a7c8" providerId="ADAL" clId="{1EA6D1CF-7BCF-43C9-ACBA-F551AFF49D51}" dt="2024-03-22T08:54:02.980" v="228" actId="47"/>
        <pc:sldMkLst>
          <pc:docMk/>
          <pc:sldMk cId="1406774030" sldId="333"/>
        </pc:sldMkLst>
      </pc:sldChg>
      <pc:sldChg chg="delSp del mod ord">
        <pc:chgData name="LI Hongzong" userId="ac49958b-b655-4fa4-b837-6f946156a7c8" providerId="ADAL" clId="{1EA6D1CF-7BCF-43C9-ACBA-F551AFF49D51}" dt="2024-03-22T08:54:12.477" v="232" actId="47"/>
        <pc:sldMkLst>
          <pc:docMk/>
          <pc:sldMk cId="1244556871" sldId="334"/>
        </pc:sldMkLst>
      </pc:sldChg>
      <pc:sldChg chg="delSp modSp del mod ord">
        <pc:chgData name="LI Hongzong" userId="ac49958b-b655-4fa4-b837-6f946156a7c8" providerId="ADAL" clId="{1EA6D1CF-7BCF-43C9-ACBA-F551AFF49D51}" dt="2024-03-22T08:54:29.450" v="236" actId="47"/>
        <pc:sldMkLst>
          <pc:docMk/>
          <pc:sldMk cId="948750527" sldId="335"/>
        </pc:sldMkLst>
      </pc:sldChg>
      <pc:sldChg chg="delSp modSp del mod ord">
        <pc:chgData name="LI Hongzong" userId="ac49958b-b655-4fa4-b837-6f946156a7c8" providerId="ADAL" clId="{1EA6D1CF-7BCF-43C9-ACBA-F551AFF49D51}" dt="2024-03-22T08:54:46.044" v="242" actId="47"/>
        <pc:sldMkLst>
          <pc:docMk/>
          <pc:sldMk cId="593856184" sldId="336"/>
        </pc:sldMkLst>
      </pc:sldChg>
      <pc:sldChg chg="delSp del mod ord">
        <pc:chgData name="LI Hongzong" userId="ac49958b-b655-4fa4-b837-6f946156a7c8" providerId="ADAL" clId="{1EA6D1CF-7BCF-43C9-ACBA-F551AFF49D51}" dt="2024-03-22T08:54:59.205" v="246" actId="47"/>
        <pc:sldMkLst>
          <pc:docMk/>
          <pc:sldMk cId="4271219954" sldId="337"/>
        </pc:sldMkLst>
      </pc:sldChg>
      <pc:sldChg chg="delSp del mod ord">
        <pc:chgData name="LI Hongzong" userId="ac49958b-b655-4fa4-b837-6f946156a7c8" providerId="ADAL" clId="{1EA6D1CF-7BCF-43C9-ACBA-F551AFF49D51}" dt="2024-03-22T09:13:15.132" v="374" actId="47"/>
        <pc:sldMkLst>
          <pc:docMk/>
          <pc:sldMk cId="330340477" sldId="339"/>
        </pc:sldMkLst>
      </pc:sldChg>
      <pc:sldChg chg="delSp del mod ord">
        <pc:chgData name="LI Hongzong" userId="ac49958b-b655-4fa4-b837-6f946156a7c8" providerId="ADAL" clId="{1EA6D1CF-7BCF-43C9-ACBA-F551AFF49D51}" dt="2024-03-22T09:13:35.209" v="383" actId="47"/>
        <pc:sldMkLst>
          <pc:docMk/>
          <pc:sldMk cId="2931280987" sldId="340"/>
        </pc:sldMkLst>
      </pc:sldChg>
      <pc:sldChg chg="addSp delSp modSp del mod">
        <pc:chgData name="LI Hongzong" userId="ac49958b-b655-4fa4-b837-6f946156a7c8" providerId="ADAL" clId="{1EA6D1CF-7BCF-43C9-ACBA-F551AFF49D51}" dt="2024-03-22T08:45:06.440" v="178" actId="47"/>
        <pc:sldMkLst>
          <pc:docMk/>
          <pc:sldMk cId="3440752098" sldId="341"/>
        </pc:sldMkLst>
      </pc:sldChg>
      <pc:sldChg chg="addSp delSp modSp del mod">
        <pc:chgData name="LI Hongzong" userId="ac49958b-b655-4fa4-b837-6f946156a7c8" providerId="ADAL" clId="{1EA6D1CF-7BCF-43C9-ACBA-F551AFF49D51}" dt="2024-03-22T08:48:02.827" v="196" actId="47"/>
        <pc:sldMkLst>
          <pc:docMk/>
          <pc:sldMk cId="54080014" sldId="342"/>
        </pc:sldMkLst>
      </pc:sldChg>
      <pc:sldChg chg="addSp delSp modSp del mod">
        <pc:chgData name="LI Hongzong" userId="ac49958b-b655-4fa4-b837-6f946156a7c8" providerId="ADAL" clId="{1EA6D1CF-7BCF-43C9-ACBA-F551AFF49D51}" dt="2024-03-22T08:51:53.944" v="205" actId="47"/>
        <pc:sldMkLst>
          <pc:docMk/>
          <pc:sldMk cId="2371115048" sldId="343"/>
        </pc:sldMkLst>
      </pc:sldChg>
      <pc:sldChg chg="addSp delSp modSp del mod">
        <pc:chgData name="LI Hongzong" userId="ac49958b-b655-4fa4-b837-6f946156a7c8" providerId="ADAL" clId="{1EA6D1CF-7BCF-43C9-ACBA-F551AFF49D51}" dt="2024-03-22T08:45:33.829" v="185" actId="47"/>
        <pc:sldMkLst>
          <pc:docMk/>
          <pc:sldMk cId="3075406570" sldId="344"/>
        </pc:sldMkLst>
      </pc:sldChg>
      <pc:sldChg chg="delSp modSp del mod">
        <pc:chgData name="LI Hongzong" userId="ac49958b-b655-4fa4-b837-6f946156a7c8" providerId="ADAL" clId="{1EA6D1CF-7BCF-43C9-ACBA-F551AFF49D51}" dt="2024-03-22T08:52:18.141" v="209" actId="47"/>
        <pc:sldMkLst>
          <pc:docMk/>
          <pc:sldMk cId="3059075209" sldId="345"/>
        </pc:sldMkLst>
      </pc:sldChg>
      <pc:sldChg chg="addSp delSp modSp del mod">
        <pc:chgData name="LI Hongzong" userId="ac49958b-b655-4fa4-b837-6f946156a7c8" providerId="ADAL" clId="{1EA6D1CF-7BCF-43C9-ACBA-F551AFF49D51}" dt="2024-03-22T08:53:01.352" v="215" actId="47"/>
        <pc:sldMkLst>
          <pc:docMk/>
          <pc:sldMk cId="2140319219" sldId="346"/>
        </pc:sldMkLst>
      </pc:sldChg>
      <pc:sldChg chg="addSp delSp modSp del mod">
        <pc:chgData name="LI Hongzong" userId="ac49958b-b655-4fa4-b837-6f946156a7c8" providerId="ADAL" clId="{1EA6D1CF-7BCF-43C9-ACBA-F551AFF49D51}" dt="2024-03-22T09:14:26.066" v="394" actId="47"/>
        <pc:sldMkLst>
          <pc:docMk/>
          <pc:sldMk cId="1574373625" sldId="347"/>
        </pc:sldMkLst>
      </pc:sldChg>
      <pc:sldChg chg="delSp del mod">
        <pc:chgData name="LI Hongzong" userId="ac49958b-b655-4fa4-b837-6f946156a7c8" providerId="ADAL" clId="{1EA6D1CF-7BCF-43C9-ACBA-F551AFF49D51}" dt="2024-03-22T09:15:12.502" v="410" actId="47"/>
        <pc:sldMkLst>
          <pc:docMk/>
          <pc:sldMk cId="635130" sldId="348"/>
        </pc:sldMkLst>
      </pc:sldChg>
      <pc:sldChg chg="addSp delSp del mod">
        <pc:chgData name="LI Hongzong" userId="ac49958b-b655-4fa4-b837-6f946156a7c8" providerId="ADAL" clId="{1EA6D1CF-7BCF-43C9-ACBA-F551AFF49D51}" dt="2024-03-22T09:14:36.261" v="400" actId="47"/>
        <pc:sldMkLst>
          <pc:docMk/>
          <pc:sldMk cId="1546956259" sldId="349"/>
        </pc:sldMkLst>
      </pc:sldChg>
      <pc:sldChg chg="delSp del mod">
        <pc:chgData name="LI Hongzong" userId="ac49958b-b655-4fa4-b837-6f946156a7c8" providerId="ADAL" clId="{1EA6D1CF-7BCF-43C9-ACBA-F551AFF49D51}" dt="2024-03-22T09:14:03.527" v="387" actId="47"/>
        <pc:sldMkLst>
          <pc:docMk/>
          <pc:sldMk cId="3501623512" sldId="350"/>
        </pc:sldMkLst>
      </pc:sldChg>
      <pc:sldChg chg="addSp delSp del mod">
        <pc:chgData name="LI Hongzong" userId="ac49958b-b655-4fa4-b837-6f946156a7c8" providerId="ADAL" clId="{1EA6D1CF-7BCF-43C9-ACBA-F551AFF49D51}" dt="2024-03-22T09:15:06.499" v="407" actId="47"/>
        <pc:sldMkLst>
          <pc:docMk/>
          <pc:sldMk cId="1676576079" sldId="351"/>
        </pc:sldMkLst>
      </pc:sldChg>
      <pc:sldChg chg="delSp del mod">
        <pc:chgData name="LI Hongzong" userId="ac49958b-b655-4fa4-b837-6f946156a7c8" providerId="ADAL" clId="{1EA6D1CF-7BCF-43C9-ACBA-F551AFF49D51}" dt="2024-03-22T09:15:24.407" v="415" actId="47"/>
        <pc:sldMkLst>
          <pc:docMk/>
          <pc:sldMk cId="1812893439" sldId="352"/>
        </pc:sldMkLst>
      </pc:sldChg>
      <pc:sldChg chg="delSp del mod">
        <pc:chgData name="LI Hongzong" userId="ac49958b-b655-4fa4-b837-6f946156a7c8" providerId="ADAL" clId="{1EA6D1CF-7BCF-43C9-ACBA-F551AFF49D51}" dt="2024-03-22T09:15:30.678" v="419" actId="47"/>
        <pc:sldMkLst>
          <pc:docMk/>
          <pc:sldMk cId="2883726985" sldId="353"/>
        </pc:sldMkLst>
      </pc:sldChg>
      <pc:sldChg chg="delSp del mod">
        <pc:chgData name="LI Hongzong" userId="ac49958b-b655-4fa4-b837-6f946156a7c8" providerId="ADAL" clId="{1EA6D1CF-7BCF-43C9-ACBA-F551AFF49D51}" dt="2024-03-22T09:15:35.630" v="422" actId="47"/>
        <pc:sldMkLst>
          <pc:docMk/>
          <pc:sldMk cId="4285881897" sldId="354"/>
        </pc:sldMkLst>
      </pc:sldChg>
      <pc:sldChg chg="delSp del mod">
        <pc:chgData name="LI Hongzong" userId="ac49958b-b655-4fa4-b837-6f946156a7c8" providerId="ADAL" clId="{1EA6D1CF-7BCF-43C9-ACBA-F551AFF49D51}" dt="2024-03-22T09:15:42.709" v="426" actId="47"/>
        <pc:sldMkLst>
          <pc:docMk/>
          <pc:sldMk cId="3668120754" sldId="355"/>
        </pc:sldMkLst>
      </pc:sldChg>
      <pc:sldChg chg="delSp del mod">
        <pc:chgData name="LI Hongzong" userId="ac49958b-b655-4fa4-b837-6f946156a7c8" providerId="ADAL" clId="{1EA6D1CF-7BCF-43C9-ACBA-F551AFF49D51}" dt="2024-03-22T09:16:03.894" v="434" actId="47"/>
        <pc:sldMkLst>
          <pc:docMk/>
          <pc:sldMk cId="1164884830" sldId="356"/>
        </pc:sldMkLst>
      </pc:sldChg>
      <pc:sldChg chg="delSp del mod">
        <pc:chgData name="LI Hongzong" userId="ac49958b-b655-4fa4-b837-6f946156a7c8" providerId="ADAL" clId="{1EA6D1CF-7BCF-43C9-ACBA-F551AFF49D51}" dt="2024-03-22T09:16:03.894" v="434" actId="47"/>
        <pc:sldMkLst>
          <pc:docMk/>
          <pc:sldMk cId="3204864640" sldId="357"/>
        </pc:sldMkLst>
      </pc:sldChg>
      <pc:sldChg chg="addSp delSp modSp mod">
        <pc:chgData name="LI Hongzong" userId="ac49958b-b655-4fa4-b837-6f946156a7c8" providerId="ADAL" clId="{1EA6D1CF-7BCF-43C9-ACBA-F551AFF49D51}" dt="2024-03-25T07:55:51.924" v="815" actId="478"/>
        <pc:sldMkLst>
          <pc:docMk/>
          <pc:sldMk cId="1615307222" sldId="390"/>
        </pc:sldMkLst>
      </pc:sldChg>
      <pc:sldChg chg="del ord">
        <pc:chgData name="LI Hongzong" userId="ac49958b-b655-4fa4-b837-6f946156a7c8" providerId="ADAL" clId="{1EA6D1CF-7BCF-43C9-ACBA-F551AFF49D51}" dt="2024-03-22T09:17:09.599" v="444" actId="47"/>
        <pc:sldMkLst>
          <pc:docMk/>
          <pc:sldMk cId="3852715265" sldId="412"/>
        </pc:sldMkLst>
      </pc:sldChg>
      <pc:sldChg chg="del">
        <pc:chgData name="LI Hongzong" userId="ac49958b-b655-4fa4-b837-6f946156a7c8" providerId="ADAL" clId="{1EA6D1CF-7BCF-43C9-ACBA-F551AFF49D51}" dt="2024-03-22T09:17:05.145" v="441" actId="47"/>
        <pc:sldMkLst>
          <pc:docMk/>
          <pc:sldMk cId="4171942127" sldId="420"/>
        </pc:sldMkLst>
      </pc:sldChg>
      <pc:sldChg chg="del">
        <pc:chgData name="LI Hongzong" userId="ac49958b-b655-4fa4-b837-6f946156a7c8" providerId="ADAL" clId="{1EA6D1CF-7BCF-43C9-ACBA-F551AFF49D51}" dt="2024-03-22T09:17:06.458" v="442" actId="47"/>
        <pc:sldMkLst>
          <pc:docMk/>
          <pc:sldMk cId="3859008276" sldId="421"/>
        </pc:sldMkLst>
      </pc:sldChg>
      <pc:sldChg chg="del">
        <pc:chgData name="LI Hongzong" userId="ac49958b-b655-4fa4-b837-6f946156a7c8" providerId="ADAL" clId="{1EA6D1CF-7BCF-43C9-ACBA-F551AFF49D51}" dt="2024-03-22T09:17:08.113" v="443" actId="47"/>
        <pc:sldMkLst>
          <pc:docMk/>
          <pc:sldMk cId="654403087" sldId="422"/>
        </pc:sldMkLst>
      </pc:sldChg>
      <pc:sldChg chg="delSp del mod ord">
        <pc:chgData name="LI Hongzong" userId="ac49958b-b655-4fa4-b837-6f946156a7c8" providerId="ADAL" clId="{1EA6D1CF-7BCF-43C9-ACBA-F551AFF49D51}" dt="2024-03-22T09:00:53.466" v="278" actId="47"/>
        <pc:sldMkLst>
          <pc:docMk/>
          <pc:sldMk cId="2867447849" sldId="423"/>
        </pc:sldMkLst>
      </pc:sldChg>
      <pc:sldChg chg="ord">
        <pc:chgData name="LI Hongzong" userId="ac49958b-b655-4fa4-b837-6f946156a7c8" providerId="ADAL" clId="{1EA6D1CF-7BCF-43C9-ACBA-F551AFF49D51}" dt="2024-03-21T13:41:56.439" v="103"/>
        <pc:sldMkLst>
          <pc:docMk/>
          <pc:sldMk cId="1622074852" sldId="424"/>
        </pc:sldMkLst>
      </pc:sldChg>
      <pc:sldChg chg="addSp delSp modSp del mod ord">
        <pc:chgData name="LI Hongzong" userId="ac49958b-b655-4fa4-b837-6f946156a7c8" providerId="ADAL" clId="{1EA6D1CF-7BCF-43C9-ACBA-F551AFF49D51}" dt="2024-03-29T09:32:24.185" v="7943" actId="47"/>
        <pc:sldMkLst>
          <pc:docMk/>
          <pc:sldMk cId="4140941896" sldId="425"/>
        </pc:sldMkLst>
      </pc:sldChg>
      <pc:sldChg chg="ord">
        <pc:chgData name="LI Hongzong" userId="ac49958b-b655-4fa4-b837-6f946156a7c8" providerId="ADAL" clId="{1EA6D1CF-7BCF-43C9-ACBA-F551AFF49D51}" dt="2024-03-21T13:41:56.439" v="103"/>
        <pc:sldMkLst>
          <pc:docMk/>
          <pc:sldMk cId="2293026267" sldId="426"/>
        </pc:sldMkLst>
      </pc:sldChg>
      <pc:sldChg chg="ord">
        <pc:chgData name="LI Hongzong" userId="ac49958b-b655-4fa4-b837-6f946156a7c8" providerId="ADAL" clId="{1EA6D1CF-7BCF-43C9-ACBA-F551AFF49D51}" dt="2024-03-21T13:41:56.439" v="103"/>
        <pc:sldMkLst>
          <pc:docMk/>
          <pc:sldMk cId="3370124366" sldId="427"/>
        </pc:sldMkLst>
      </pc:sldChg>
      <pc:sldChg chg="del ord">
        <pc:chgData name="LI Hongzong" userId="ac49958b-b655-4fa4-b837-6f946156a7c8" providerId="ADAL" clId="{1EA6D1CF-7BCF-43C9-ACBA-F551AFF49D51}" dt="2024-03-22T09:17:11.810" v="446" actId="47"/>
        <pc:sldMkLst>
          <pc:docMk/>
          <pc:sldMk cId="1416220806" sldId="428"/>
        </pc:sldMkLst>
      </pc:sldChg>
      <pc:sldChg chg="del">
        <pc:chgData name="LI Hongzong" userId="ac49958b-b655-4fa4-b837-6f946156a7c8" providerId="ADAL" clId="{1EA6D1CF-7BCF-43C9-ACBA-F551AFF49D51}" dt="2024-03-22T09:17:12.351" v="447" actId="47"/>
        <pc:sldMkLst>
          <pc:docMk/>
          <pc:sldMk cId="571447834" sldId="430"/>
        </pc:sldMkLst>
      </pc:sldChg>
      <pc:sldChg chg="del ord">
        <pc:chgData name="LI Hongzong" userId="ac49958b-b655-4fa4-b837-6f946156a7c8" providerId="ADAL" clId="{1EA6D1CF-7BCF-43C9-ACBA-F551AFF49D51}" dt="2024-03-22T09:17:11.228" v="445" actId="47"/>
        <pc:sldMkLst>
          <pc:docMk/>
          <pc:sldMk cId="4005088235" sldId="431"/>
        </pc:sldMkLst>
      </pc:sldChg>
      <pc:sldChg chg="del">
        <pc:chgData name="LI Hongzong" userId="ac49958b-b655-4fa4-b837-6f946156a7c8" providerId="ADAL" clId="{1EA6D1CF-7BCF-43C9-ACBA-F551AFF49D51}" dt="2024-03-22T09:17:16.967" v="453" actId="47"/>
        <pc:sldMkLst>
          <pc:docMk/>
          <pc:sldMk cId="3495709120" sldId="432"/>
        </pc:sldMkLst>
      </pc:sldChg>
      <pc:sldChg chg="del">
        <pc:chgData name="LI Hongzong" userId="ac49958b-b655-4fa4-b837-6f946156a7c8" providerId="ADAL" clId="{1EA6D1CF-7BCF-43C9-ACBA-F551AFF49D51}" dt="2024-03-22T09:17:13.252" v="448" actId="47"/>
        <pc:sldMkLst>
          <pc:docMk/>
          <pc:sldMk cId="2276019954" sldId="433"/>
        </pc:sldMkLst>
      </pc:sldChg>
      <pc:sldChg chg="del">
        <pc:chgData name="LI Hongzong" userId="ac49958b-b655-4fa4-b837-6f946156a7c8" providerId="ADAL" clId="{1EA6D1CF-7BCF-43C9-ACBA-F551AFF49D51}" dt="2024-03-22T09:17:14.013" v="449" actId="47"/>
        <pc:sldMkLst>
          <pc:docMk/>
          <pc:sldMk cId="1390578172" sldId="436"/>
        </pc:sldMkLst>
      </pc:sldChg>
      <pc:sldChg chg="del">
        <pc:chgData name="LI Hongzong" userId="ac49958b-b655-4fa4-b837-6f946156a7c8" providerId="ADAL" clId="{1EA6D1CF-7BCF-43C9-ACBA-F551AFF49D51}" dt="2024-03-22T09:17:14.833" v="450" actId="47"/>
        <pc:sldMkLst>
          <pc:docMk/>
          <pc:sldMk cId="904257332" sldId="438"/>
        </pc:sldMkLst>
      </pc:sldChg>
      <pc:sldChg chg="del">
        <pc:chgData name="LI Hongzong" userId="ac49958b-b655-4fa4-b837-6f946156a7c8" providerId="ADAL" clId="{1EA6D1CF-7BCF-43C9-ACBA-F551AFF49D51}" dt="2024-03-22T09:17:18.222" v="455" actId="47"/>
        <pc:sldMkLst>
          <pc:docMk/>
          <pc:sldMk cId="68158336" sldId="441"/>
        </pc:sldMkLst>
      </pc:sldChg>
      <pc:sldChg chg="del">
        <pc:chgData name="LI Hongzong" userId="ac49958b-b655-4fa4-b837-6f946156a7c8" providerId="ADAL" clId="{1EA6D1CF-7BCF-43C9-ACBA-F551AFF49D51}" dt="2024-03-22T09:17:16.239" v="452" actId="47"/>
        <pc:sldMkLst>
          <pc:docMk/>
          <pc:sldMk cId="2048387922" sldId="444"/>
        </pc:sldMkLst>
      </pc:sldChg>
      <pc:sldChg chg="del">
        <pc:chgData name="LI Hongzong" userId="ac49958b-b655-4fa4-b837-6f946156a7c8" providerId="ADAL" clId="{1EA6D1CF-7BCF-43C9-ACBA-F551AFF49D51}" dt="2024-03-22T09:17:17.622" v="454" actId="47"/>
        <pc:sldMkLst>
          <pc:docMk/>
          <pc:sldMk cId="1900209258" sldId="446"/>
        </pc:sldMkLst>
      </pc:sldChg>
      <pc:sldChg chg="del">
        <pc:chgData name="LI Hongzong" userId="ac49958b-b655-4fa4-b837-6f946156a7c8" providerId="ADAL" clId="{1EA6D1CF-7BCF-43C9-ACBA-F551AFF49D51}" dt="2024-03-22T09:17:22.408" v="457" actId="47"/>
        <pc:sldMkLst>
          <pc:docMk/>
          <pc:sldMk cId="1560367604" sldId="448"/>
        </pc:sldMkLst>
      </pc:sldChg>
      <pc:sldChg chg="del">
        <pc:chgData name="LI Hongzong" userId="ac49958b-b655-4fa4-b837-6f946156a7c8" providerId="ADAL" clId="{1EA6D1CF-7BCF-43C9-ACBA-F551AFF49D51}" dt="2024-03-22T09:17:21.934" v="456" actId="47"/>
        <pc:sldMkLst>
          <pc:docMk/>
          <pc:sldMk cId="550612646" sldId="449"/>
        </pc:sldMkLst>
      </pc:sldChg>
      <pc:sldChg chg="del">
        <pc:chgData name="LI Hongzong" userId="ac49958b-b655-4fa4-b837-6f946156a7c8" providerId="ADAL" clId="{1EA6D1CF-7BCF-43C9-ACBA-F551AFF49D51}" dt="2024-03-22T09:17:23.172" v="458" actId="47"/>
        <pc:sldMkLst>
          <pc:docMk/>
          <pc:sldMk cId="467058621" sldId="450"/>
        </pc:sldMkLst>
      </pc:sldChg>
      <pc:sldChg chg="del">
        <pc:chgData name="LI Hongzong" userId="ac49958b-b655-4fa4-b837-6f946156a7c8" providerId="ADAL" clId="{1EA6D1CF-7BCF-43C9-ACBA-F551AFF49D51}" dt="2024-03-22T09:17:24.016" v="459" actId="47"/>
        <pc:sldMkLst>
          <pc:docMk/>
          <pc:sldMk cId="3543534243" sldId="451"/>
        </pc:sldMkLst>
      </pc:sldChg>
      <pc:sldChg chg="del">
        <pc:chgData name="LI Hongzong" userId="ac49958b-b655-4fa4-b837-6f946156a7c8" providerId="ADAL" clId="{1EA6D1CF-7BCF-43C9-ACBA-F551AFF49D51}" dt="2024-03-22T09:17:24.593" v="460" actId="47"/>
        <pc:sldMkLst>
          <pc:docMk/>
          <pc:sldMk cId="2802836733" sldId="452"/>
        </pc:sldMkLst>
      </pc:sldChg>
      <pc:sldChg chg="del">
        <pc:chgData name="LI Hongzong" userId="ac49958b-b655-4fa4-b837-6f946156a7c8" providerId="ADAL" clId="{1EA6D1CF-7BCF-43C9-ACBA-F551AFF49D51}" dt="2024-03-22T09:17:25.218" v="461" actId="47"/>
        <pc:sldMkLst>
          <pc:docMk/>
          <pc:sldMk cId="2948372471" sldId="454"/>
        </pc:sldMkLst>
      </pc:sldChg>
      <pc:sldChg chg="del">
        <pc:chgData name="LI Hongzong" userId="ac49958b-b655-4fa4-b837-6f946156a7c8" providerId="ADAL" clId="{1EA6D1CF-7BCF-43C9-ACBA-F551AFF49D51}" dt="2024-03-22T09:17:26.381" v="462" actId="47"/>
        <pc:sldMkLst>
          <pc:docMk/>
          <pc:sldMk cId="1238996457" sldId="455"/>
        </pc:sldMkLst>
      </pc:sldChg>
      <pc:sldChg chg="del">
        <pc:chgData name="LI Hongzong" userId="ac49958b-b655-4fa4-b837-6f946156a7c8" providerId="ADAL" clId="{1EA6D1CF-7BCF-43C9-ACBA-F551AFF49D51}" dt="2024-03-22T09:17:27.393" v="463" actId="47"/>
        <pc:sldMkLst>
          <pc:docMk/>
          <pc:sldMk cId="679297246" sldId="456"/>
        </pc:sldMkLst>
      </pc:sldChg>
      <pc:sldChg chg="del">
        <pc:chgData name="LI Hongzong" userId="ac49958b-b655-4fa4-b837-6f946156a7c8" providerId="ADAL" clId="{1EA6D1CF-7BCF-43C9-ACBA-F551AFF49D51}" dt="2024-03-22T09:17:28.658" v="464" actId="47"/>
        <pc:sldMkLst>
          <pc:docMk/>
          <pc:sldMk cId="492681770" sldId="457"/>
        </pc:sldMkLst>
      </pc:sldChg>
      <pc:sldChg chg="del">
        <pc:chgData name="LI Hongzong" userId="ac49958b-b655-4fa4-b837-6f946156a7c8" providerId="ADAL" clId="{1EA6D1CF-7BCF-43C9-ACBA-F551AFF49D51}" dt="2024-03-22T09:17:29.588" v="465" actId="47"/>
        <pc:sldMkLst>
          <pc:docMk/>
          <pc:sldMk cId="1603724423" sldId="458"/>
        </pc:sldMkLst>
      </pc:sldChg>
      <pc:sldChg chg="del">
        <pc:chgData name="LI Hongzong" userId="ac49958b-b655-4fa4-b837-6f946156a7c8" providerId="ADAL" clId="{1EA6D1CF-7BCF-43C9-ACBA-F551AFF49D51}" dt="2024-03-22T09:17:31.027" v="466" actId="47"/>
        <pc:sldMkLst>
          <pc:docMk/>
          <pc:sldMk cId="2670355902" sldId="459"/>
        </pc:sldMkLst>
      </pc:sldChg>
      <pc:sldChg chg="del">
        <pc:chgData name="LI Hongzong" userId="ac49958b-b655-4fa4-b837-6f946156a7c8" providerId="ADAL" clId="{1EA6D1CF-7BCF-43C9-ACBA-F551AFF49D51}" dt="2024-03-22T09:17:32.411" v="467" actId="47"/>
        <pc:sldMkLst>
          <pc:docMk/>
          <pc:sldMk cId="657981875" sldId="461"/>
        </pc:sldMkLst>
      </pc:sldChg>
      <pc:sldChg chg="del">
        <pc:chgData name="LI Hongzong" userId="ac49958b-b655-4fa4-b837-6f946156a7c8" providerId="ADAL" clId="{1EA6D1CF-7BCF-43C9-ACBA-F551AFF49D51}" dt="2024-03-22T09:17:33.317" v="468" actId="47"/>
        <pc:sldMkLst>
          <pc:docMk/>
          <pc:sldMk cId="315665274" sldId="462"/>
        </pc:sldMkLst>
      </pc:sldChg>
      <pc:sldChg chg="del">
        <pc:chgData name="LI Hongzong" userId="ac49958b-b655-4fa4-b837-6f946156a7c8" providerId="ADAL" clId="{1EA6D1CF-7BCF-43C9-ACBA-F551AFF49D51}" dt="2024-03-22T09:17:34.723" v="469" actId="47"/>
        <pc:sldMkLst>
          <pc:docMk/>
          <pc:sldMk cId="41916961" sldId="465"/>
        </pc:sldMkLst>
      </pc:sldChg>
      <pc:sldChg chg="del">
        <pc:chgData name="LI Hongzong" userId="ac49958b-b655-4fa4-b837-6f946156a7c8" providerId="ADAL" clId="{1EA6D1CF-7BCF-43C9-ACBA-F551AFF49D51}" dt="2024-03-22T09:17:35.521" v="470" actId="47"/>
        <pc:sldMkLst>
          <pc:docMk/>
          <pc:sldMk cId="830253175" sldId="467"/>
        </pc:sldMkLst>
      </pc:sldChg>
      <pc:sldChg chg="delSp del mod delAnim">
        <pc:chgData name="LI Hongzong" userId="ac49958b-b655-4fa4-b837-6f946156a7c8" providerId="ADAL" clId="{1EA6D1CF-7BCF-43C9-ACBA-F551AFF49D51}" dt="2024-03-22T09:17:56.463" v="476" actId="47"/>
        <pc:sldMkLst>
          <pc:docMk/>
          <pc:sldMk cId="464084533" sldId="468"/>
        </pc:sldMkLst>
      </pc:sldChg>
      <pc:sldChg chg="modSp mod ord">
        <pc:chgData name="LI Hongzong" userId="ac49958b-b655-4fa4-b837-6f946156a7c8" providerId="ADAL" clId="{1EA6D1CF-7BCF-43C9-ACBA-F551AFF49D51}" dt="2024-03-22T09:00:04.214" v="256" actId="20577"/>
        <pc:sldMkLst>
          <pc:docMk/>
          <pc:sldMk cId="720648259" sldId="472"/>
        </pc:sldMkLst>
      </pc:sldChg>
      <pc:sldChg chg="addSp delSp modSp del mod ord modNotesTx">
        <pc:chgData name="LI Hongzong" userId="ac49958b-b655-4fa4-b837-6f946156a7c8" providerId="ADAL" clId="{1EA6D1CF-7BCF-43C9-ACBA-F551AFF49D51}" dt="2024-03-29T09:32:32.167" v="7944" actId="47"/>
        <pc:sldMkLst>
          <pc:docMk/>
          <pc:sldMk cId="3977025630" sldId="473"/>
        </pc:sldMkLst>
      </pc:sldChg>
      <pc:sldChg chg="del">
        <pc:chgData name="LI Hongzong" userId="ac49958b-b655-4fa4-b837-6f946156a7c8" providerId="ADAL" clId="{1EA6D1CF-7BCF-43C9-ACBA-F551AFF49D51}" dt="2024-03-22T09:17:15.657" v="451" actId="47"/>
        <pc:sldMkLst>
          <pc:docMk/>
          <pc:sldMk cId="4228025745" sldId="475"/>
        </pc:sldMkLst>
      </pc:sldChg>
      <pc:sldChg chg="del">
        <pc:chgData name="LI Hongzong" userId="ac49958b-b655-4fa4-b837-6f946156a7c8" providerId="ADAL" clId="{1EA6D1CF-7BCF-43C9-ACBA-F551AFF49D51}" dt="2024-03-22T09:18:25.805" v="477" actId="47"/>
        <pc:sldMkLst>
          <pc:docMk/>
          <pc:sldMk cId="365617776" sldId="477"/>
        </pc:sldMkLst>
      </pc:sldChg>
      <pc:sldChg chg="del">
        <pc:chgData name="LI Hongzong" userId="ac49958b-b655-4fa4-b837-6f946156a7c8" providerId="ADAL" clId="{1EA6D1CF-7BCF-43C9-ACBA-F551AFF49D51}" dt="2024-03-22T09:18:25.805" v="477" actId="47"/>
        <pc:sldMkLst>
          <pc:docMk/>
          <pc:sldMk cId="790057062" sldId="478"/>
        </pc:sldMkLst>
      </pc:sldChg>
      <pc:sldChg chg="del">
        <pc:chgData name="LI Hongzong" userId="ac49958b-b655-4fa4-b837-6f946156a7c8" providerId="ADAL" clId="{1EA6D1CF-7BCF-43C9-ACBA-F551AFF49D51}" dt="2024-03-22T09:18:25.805" v="477" actId="47"/>
        <pc:sldMkLst>
          <pc:docMk/>
          <pc:sldMk cId="283994566" sldId="480"/>
        </pc:sldMkLst>
      </pc:sldChg>
      <pc:sldChg chg="del">
        <pc:chgData name="LI Hongzong" userId="ac49958b-b655-4fa4-b837-6f946156a7c8" providerId="ADAL" clId="{1EA6D1CF-7BCF-43C9-ACBA-F551AFF49D51}" dt="2024-03-22T09:18:25.805" v="477" actId="47"/>
        <pc:sldMkLst>
          <pc:docMk/>
          <pc:sldMk cId="3762282314" sldId="483"/>
        </pc:sldMkLst>
      </pc:sldChg>
      <pc:sldChg chg="modSp mod">
        <pc:chgData name="LI Hongzong" userId="ac49958b-b655-4fa4-b837-6f946156a7c8" providerId="ADAL" clId="{1EA6D1CF-7BCF-43C9-ACBA-F551AFF49D51}" dt="2024-03-29T10:22:28.861" v="8417" actId="20577"/>
        <pc:sldMkLst>
          <pc:docMk/>
          <pc:sldMk cId="2811745174" sldId="487"/>
        </pc:sldMkLst>
      </pc:sldChg>
      <pc:sldChg chg="del">
        <pc:chgData name="LI Hongzong" userId="ac49958b-b655-4fa4-b837-6f946156a7c8" providerId="ADAL" clId="{1EA6D1CF-7BCF-43C9-ACBA-F551AFF49D51}" dt="2024-03-22T09:17:36.246" v="471" actId="47"/>
        <pc:sldMkLst>
          <pc:docMk/>
          <pc:sldMk cId="1734286805" sldId="489"/>
        </pc:sldMkLst>
      </pc:sldChg>
      <pc:sldChg chg="del">
        <pc:chgData name="LI Hongzong" userId="ac49958b-b655-4fa4-b837-6f946156a7c8" providerId="ADAL" clId="{1EA6D1CF-7BCF-43C9-ACBA-F551AFF49D51}" dt="2024-03-22T09:17:37.046" v="472" actId="47"/>
        <pc:sldMkLst>
          <pc:docMk/>
          <pc:sldMk cId="1637154511" sldId="490"/>
        </pc:sldMkLst>
      </pc:sldChg>
      <pc:sldChg chg="addSp delSp modSp mod">
        <pc:chgData name="LI Hongzong" userId="ac49958b-b655-4fa4-b837-6f946156a7c8" providerId="ADAL" clId="{1EA6D1CF-7BCF-43C9-ACBA-F551AFF49D51}" dt="2024-03-29T10:25:48.488" v="8447" actId="1076"/>
        <pc:sldMkLst>
          <pc:docMk/>
          <pc:sldMk cId="202371462" sldId="491"/>
        </pc:sldMkLst>
      </pc:sldChg>
      <pc:sldChg chg="addSp delSp modSp del mod">
        <pc:chgData name="LI Hongzong" userId="ac49958b-b655-4fa4-b837-6f946156a7c8" providerId="ADAL" clId="{1EA6D1CF-7BCF-43C9-ACBA-F551AFF49D51}" dt="2024-03-22T08:48:16.627" v="201" actId="47"/>
        <pc:sldMkLst>
          <pc:docMk/>
          <pc:sldMk cId="1103431114" sldId="492"/>
        </pc:sldMkLst>
      </pc:sldChg>
      <pc:sldChg chg="delSp del mod ord">
        <pc:chgData name="LI Hongzong" userId="ac49958b-b655-4fa4-b837-6f946156a7c8" providerId="ADAL" clId="{1EA6D1CF-7BCF-43C9-ACBA-F551AFF49D51}" dt="2024-03-22T08:53:49.705" v="222" actId="47"/>
        <pc:sldMkLst>
          <pc:docMk/>
          <pc:sldMk cId="3956311866" sldId="493"/>
        </pc:sldMkLst>
      </pc:sldChg>
      <pc:sldChg chg="addSp delSp del mod">
        <pc:chgData name="LI Hongzong" userId="ac49958b-b655-4fa4-b837-6f946156a7c8" providerId="ADAL" clId="{1EA6D1CF-7BCF-43C9-ACBA-F551AFF49D51}" dt="2024-03-22T09:16:19.501" v="439" actId="47"/>
        <pc:sldMkLst>
          <pc:docMk/>
          <pc:sldMk cId="1976057905" sldId="494"/>
        </pc:sldMkLst>
      </pc:sldChg>
      <pc:sldChg chg="modSp add del mod">
        <pc:chgData name="LI Hongzong" userId="ac49958b-b655-4fa4-b837-6f946156a7c8" providerId="ADAL" clId="{1EA6D1CF-7BCF-43C9-ACBA-F551AFF49D51}" dt="2024-03-22T08:45:14.972" v="179" actId="47"/>
        <pc:sldMkLst>
          <pc:docMk/>
          <pc:sldMk cId="401816934" sldId="495"/>
        </pc:sldMkLst>
      </pc:sldChg>
      <pc:sldChg chg="add del">
        <pc:chgData name="LI Hongzong" userId="ac49958b-b655-4fa4-b837-6f946156a7c8" providerId="ADAL" clId="{1EA6D1CF-7BCF-43C9-ACBA-F551AFF49D51}" dt="2024-03-21T14:01:30.146" v="115" actId="47"/>
        <pc:sldMkLst>
          <pc:docMk/>
          <pc:sldMk cId="203929719" sldId="496"/>
        </pc:sldMkLst>
      </pc:sldChg>
      <pc:sldChg chg="addSp delSp modSp add mod">
        <pc:chgData name="LI Hongzong" userId="ac49958b-b655-4fa4-b837-6f946156a7c8" providerId="ADAL" clId="{1EA6D1CF-7BCF-43C9-ACBA-F551AFF49D51}" dt="2024-03-29T10:06:19.002" v="8273" actId="20577"/>
        <pc:sldMkLst>
          <pc:docMk/>
          <pc:sldMk cId="1752405181" sldId="496"/>
        </pc:sldMkLst>
      </pc:sldChg>
      <pc:sldChg chg="addSp modSp add mod ord">
        <pc:chgData name="LI Hongzong" userId="ac49958b-b655-4fa4-b837-6f946156a7c8" providerId="ADAL" clId="{1EA6D1CF-7BCF-43C9-ACBA-F551AFF49D51}" dt="2024-03-29T10:06:57.808" v="8284" actId="20577"/>
        <pc:sldMkLst>
          <pc:docMk/>
          <pc:sldMk cId="2845975111" sldId="497"/>
        </pc:sldMkLst>
      </pc:sldChg>
      <pc:sldChg chg="add del">
        <pc:chgData name="LI Hongzong" userId="ac49958b-b655-4fa4-b837-6f946156a7c8" providerId="ADAL" clId="{1EA6D1CF-7BCF-43C9-ACBA-F551AFF49D51}" dt="2024-03-21T14:01:25.949" v="114" actId="47"/>
        <pc:sldMkLst>
          <pc:docMk/>
          <pc:sldMk cId="3611052533" sldId="497"/>
        </pc:sldMkLst>
      </pc:sldChg>
      <pc:sldChg chg="addSp delSp modSp add mod ord">
        <pc:chgData name="LI Hongzong" userId="ac49958b-b655-4fa4-b837-6f946156a7c8" providerId="ADAL" clId="{1EA6D1CF-7BCF-43C9-ACBA-F551AFF49D51}" dt="2024-03-29T10:08:32.644" v="8307" actId="20577"/>
        <pc:sldMkLst>
          <pc:docMk/>
          <pc:sldMk cId="796727664" sldId="498"/>
        </pc:sldMkLst>
      </pc:sldChg>
      <pc:sldChg chg="addSp modSp add mod">
        <pc:chgData name="LI Hongzong" userId="ac49958b-b655-4fa4-b837-6f946156a7c8" providerId="ADAL" clId="{1EA6D1CF-7BCF-43C9-ACBA-F551AFF49D51}" dt="2024-03-29T10:06:51.792" v="8282" actId="20577"/>
        <pc:sldMkLst>
          <pc:docMk/>
          <pc:sldMk cId="30619265" sldId="499"/>
        </pc:sldMkLst>
      </pc:sldChg>
      <pc:sldChg chg="addSp delSp modSp add mod">
        <pc:chgData name="LI Hongzong" userId="ac49958b-b655-4fa4-b837-6f946156a7c8" providerId="ADAL" clId="{1EA6D1CF-7BCF-43C9-ACBA-F551AFF49D51}" dt="2024-03-29T10:06:55.846" v="8283" actId="20577"/>
        <pc:sldMkLst>
          <pc:docMk/>
          <pc:sldMk cId="2369451619" sldId="500"/>
        </pc:sldMkLst>
      </pc:sldChg>
      <pc:sldChg chg="addSp modSp add mod">
        <pc:chgData name="LI Hongzong" userId="ac49958b-b655-4fa4-b837-6f946156a7c8" providerId="ADAL" clId="{1EA6D1CF-7BCF-43C9-ACBA-F551AFF49D51}" dt="2024-03-29T10:07:00.910" v="8285" actId="20577"/>
        <pc:sldMkLst>
          <pc:docMk/>
          <pc:sldMk cId="3667704221" sldId="501"/>
        </pc:sldMkLst>
      </pc:sldChg>
      <pc:sldChg chg="addSp modSp add mod">
        <pc:chgData name="LI Hongzong" userId="ac49958b-b655-4fa4-b837-6f946156a7c8" providerId="ADAL" clId="{1EA6D1CF-7BCF-43C9-ACBA-F551AFF49D51}" dt="2024-03-29T10:07:03.127" v="8286" actId="20577"/>
        <pc:sldMkLst>
          <pc:docMk/>
          <pc:sldMk cId="4222242206" sldId="502"/>
        </pc:sldMkLst>
      </pc:sldChg>
      <pc:sldChg chg="addSp modSp add mod">
        <pc:chgData name="LI Hongzong" userId="ac49958b-b655-4fa4-b837-6f946156a7c8" providerId="ADAL" clId="{1EA6D1CF-7BCF-43C9-ACBA-F551AFF49D51}" dt="2024-03-29T10:07:05.489" v="8287" actId="20577"/>
        <pc:sldMkLst>
          <pc:docMk/>
          <pc:sldMk cId="1065434339" sldId="503"/>
        </pc:sldMkLst>
      </pc:sldChg>
      <pc:sldChg chg="addSp modSp add mod">
        <pc:chgData name="LI Hongzong" userId="ac49958b-b655-4fa4-b837-6f946156a7c8" providerId="ADAL" clId="{1EA6D1CF-7BCF-43C9-ACBA-F551AFF49D51}" dt="2024-03-29T10:07:07.958" v="8288" actId="20577"/>
        <pc:sldMkLst>
          <pc:docMk/>
          <pc:sldMk cId="4094151586" sldId="504"/>
        </pc:sldMkLst>
      </pc:sldChg>
      <pc:sldChg chg="addSp modSp add mod">
        <pc:chgData name="LI Hongzong" userId="ac49958b-b655-4fa4-b837-6f946156a7c8" providerId="ADAL" clId="{1EA6D1CF-7BCF-43C9-ACBA-F551AFF49D51}" dt="2024-03-29T10:07:10.051" v="8289" actId="20577"/>
        <pc:sldMkLst>
          <pc:docMk/>
          <pc:sldMk cId="774677346" sldId="505"/>
        </pc:sldMkLst>
      </pc:sldChg>
      <pc:sldChg chg="addSp modSp add mod">
        <pc:chgData name="LI Hongzong" userId="ac49958b-b655-4fa4-b837-6f946156a7c8" providerId="ADAL" clId="{1EA6D1CF-7BCF-43C9-ACBA-F551AFF49D51}" dt="2024-03-29T10:07:12.286" v="8290" actId="20577"/>
        <pc:sldMkLst>
          <pc:docMk/>
          <pc:sldMk cId="541110708" sldId="506"/>
        </pc:sldMkLst>
      </pc:sldChg>
      <pc:sldChg chg="addSp modSp add mod">
        <pc:chgData name="LI Hongzong" userId="ac49958b-b655-4fa4-b837-6f946156a7c8" providerId="ADAL" clId="{1EA6D1CF-7BCF-43C9-ACBA-F551AFF49D51}" dt="2024-03-29T10:06:21.793" v="8274" actId="20577"/>
        <pc:sldMkLst>
          <pc:docMk/>
          <pc:sldMk cId="2437703638" sldId="507"/>
        </pc:sldMkLst>
      </pc:sldChg>
      <pc:sldChg chg="addSp modSp add mod">
        <pc:chgData name="LI Hongzong" userId="ac49958b-b655-4fa4-b837-6f946156a7c8" providerId="ADAL" clId="{1EA6D1CF-7BCF-43C9-ACBA-F551AFF49D51}" dt="2024-03-29T10:06:24.017" v="8275" actId="20577"/>
        <pc:sldMkLst>
          <pc:docMk/>
          <pc:sldMk cId="1337362241" sldId="508"/>
        </pc:sldMkLst>
      </pc:sldChg>
      <pc:sldChg chg="addSp modSp add mod">
        <pc:chgData name="LI Hongzong" userId="ac49958b-b655-4fa4-b837-6f946156a7c8" providerId="ADAL" clId="{1EA6D1CF-7BCF-43C9-ACBA-F551AFF49D51}" dt="2024-03-29T10:06:26.256" v="8276" actId="20577"/>
        <pc:sldMkLst>
          <pc:docMk/>
          <pc:sldMk cId="898425003" sldId="509"/>
        </pc:sldMkLst>
      </pc:sldChg>
      <pc:sldChg chg="addSp modSp add mod">
        <pc:chgData name="LI Hongzong" userId="ac49958b-b655-4fa4-b837-6f946156a7c8" providerId="ADAL" clId="{1EA6D1CF-7BCF-43C9-ACBA-F551AFF49D51}" dt="2024-03-29T10:06:29.297" v="8277" actId="20577"/>
        <pc:sldMkLst>
          <pc:docMk/>
          <pc:sldMk cId="3874427421" sldId="510"/>
        </pc:sldMkLst>
      </pc:sldChg>
      <pc:sldChg chg="addSp modSp add mod">
        <pc:chgData name="LI Hongzong" userId="ac49958b-b655-4fa4-b837-6f946156a7c8" providerId="ADAL" clId="{1EA6D1CF-7BCF-43C9-ACBA-F551AFF49D51}" dt="2024-03-29T10:06:34.114" v="8278" actId="20577"/>
        <pc:sldMkLst>
          <pc:docMk/>
          <pc:sldMk cId="3174073477" sldId="511"/>
        </pc:sldMkLst>
      </pc:sldChg>
      <pc:sldChg chg="addSp modSp add mod">
        <pc:chgData name="LI Hongzong" userId="ac49958b-b655-4fa4-b837-6f946156a7c8" providerId="ADAL" clId="{1EA6D1CF-7BCF-43C9-ACBA-F551AFF49D51}" dt="2024-03-29T10:06:36.473" v="8279" actId="20577"/>
        <pc:sldMkLst>
          <pc:docMk/>
          <pc:sldMk cId="3704641364" sldId="512"/>
        </pc:sldMkLst>
      </pc:sldChg>
      <pc:sldChg chg="addSp modSp add mod">
        <pc:chgData name="LI Hongzong" userId="ac49958b-b655-4fa4-b837-6f946156a7c8" providerId="ADAL" clId="{1EA6D1CF-7BCF-43C9-ACBA-F551AFF49D51}" dt="2024-03-29T10:06:46.063" v="8280" actId="20577"/>
        <pc:sldMkLst>
          <pc:docMk/>
          <pc:sldMk cId="1562923318" sldId="513"/>
        </pc:sldMkLst>
      </pc:sldChg>
      <pc:sldChg chg="add">
        <pc:chgData name="LI Hongzong" userId="ac49958b-b655-4fa4-b837-6f946156a7c8" providerId="ADAL" clId="{1EA6D1CF-7BCF-43C9-ACBA-F551AFF49D51}" dt="2024-03-22T08:56:11.010" v="249"/>
        <pc:sldMkLst>
          <pc:docMk/>
          <pc:sldMk cId="1847076896" sldId="514"/>
        </pc:sldMkLst>
      </pc:sldChg>
      <pc:sldChg chg="addSp delSp modSp add mod">
        <pc:chgData name="LI Hongzong" userId="ac49958b-b655-4fa4-b837-6f946156a7c8" providerId="ADAL" clId="{1EA6D1CF-7BCF-43C9-ACBA-F551AFF49D51}" dt="2024-03-29T09:50:12.487" v="8245" actId="1076"/>
        <pc:sldMkLst>
          <pc:docMk/>
          <pc:sldMk cId="1688353813" sldId="515"/>
        </pc:sldMkLst>
      </pc:sldChg>
      <pc:sldChg chg="addSp delSp modSp add mod">
        <pc:chgData name="LI Hongzong" userId="ac49958b-b655-4fa4-b837-6f946156a7c8" providerId="ADAL" clId="{1EA6D1CF-7BCF-43C9-ACBA-F551AFF49D51}" dt="2024-03-29T09:50:03.822" v="8243" actId="20577"/>
        <pc:sldMkLst>
          <pc:docMk/>
          <pc:sldMk cId="3321173846" sldId="516"/>
        </pc:sldMkLst>
      </pc:sldChg>
      <pc:sldChg chg="addSp modSp add mod">
        <pc:chgData name="LI Hongzong" userId="ac49958b-b655-4fa4-b837-6f946156a7c8" providerId="ADAL" clId="{1EA6D1CF-7BCF-43C9-ACBA-F551AFF49D51}" dt="2024-03-29T09:49:53.245" v="8240" actId="1076"/>
        <pc:sldMkLst>
          <pc:docMk/>
          <pc:sldMk cId="2907889574" sldId="517"/>
        </pc:sldMkLst>
      </pc:sldChg>
      <pc:sldChg chg="addSp delSp modSp add mod">
        <pc:chgData name="LI Hongzong" userId="ac49958b-b655-4fa4-b837-6f946156a7c8" providerId="ADAL" clId="{1EA6D1CF-7BCF-43C9-ACBA-F551AFF49D51}" dt="2024-03-29T09:49:45.390" v="8238" actId="1076"/>
        <pc:sldMkLst>
          <pc:docMk/>
          <pc:sldMk cId="3320331165" sldId="518"/>
        </pc:sldMkLst>
      </pc:sldChg>
      <pc:sldChg chg="add del">
        <pc:chgData name="LI Hongzong" userId="ac49958b-b655-4fa4-b837-6f946156a7c8" providerId="ADAL" clId="{1EA6D1CF-7BCF-43C9-ACBA-F551AFF49D51}" dt="2024-03-22T09:09:19.586" v="322"/>
        <pc:sldMkLst>
          <pc:docMk/>
          <pc:sldMk cId="387100043" sldId="519"/>
        </pc:sldMkLst>
      </pc:sldChg>
      <pc:sldChg chg="addSp delSp modSp add mod">
        <pc:chgData name="LI Hongzong" userId="ac49958b-b655-4fa4-b837-6f946156a7c8" providerId="ADAL" clId="{1EA6D1CF-7BCF-43C9-ACBA-F551AFF49D51}" dt="2024-03-29T09:49:30.159" v="8235" actId="14100"/>
        <pc:sldMkLst>
          <pc:docMk/>
          <pc:sldMk cId="3195430702" sldId="519"/>
        </pc:sldMkLst>
      </pc:sldChg>
      <pc:sldChg chg="addSp modSp add mod">
        <pc:chgData name="LI Hongzong" userId="ac49958b-b655-4fa4-b837-6f946156a7c8" providerId="ADAL" clId="{1EA6D1CF-7BCF-43C9-ACBA-F551AFF49D51}" dt="2024-03-29T10:06:48.615" v="8281" actId="20577"/>
        <pc:sldMkLst>
          <pc:docMk/>
          <pc:sldMk cId="1173255395" sldId="520"/>
        </pc:sldMkLst>
      </pc:sldChg>
      <pc:sldChg chg="add del">
        <pc:chgData name="LI Hongzong" userId="ac49958b-b655-4fa4-b837-6f946156a7c8" providerId="ADAL" clId="{1EA6D1CF-7BCF-43C9-ACBA-F551AFF49D51}" dt="2024-03-22T09:11:07.227" v="361" actId="47"/>
        <pc:sldMkLst>
          <pc:docMk/>
          <pc:sldMk cId="3404225540" sldId="520"/>
        </pc:sldMkLst>
      </pc:sldChg>
      <pc:sldChg chg="addSp modSp add mod">
        <pc:chgData name="LI Hongzong" userId="ac49958b-b655-4fa4-b837-6f946156a7c8" providerId="ADAL" clId="{1EA6D1CF-7BCF-43C9-ACBA-F551AFF49D51}" dt="2024-03-29T10:07:31.021" v="8293" actId="1076"/>
        <pc:sldMkLst>
          <pc:docMk/>
          <pc:sldMk cId="392598842" sldId="521"/>
        </pc:sldMkLst>
      </pc:sldChg>
      <pc:sldChg chg="add del">
        <pc:chgData name="LI Hongzong" userId="ac49958b-b655-4fa4-b837-6f946156a7c8" providerId="ADAL" clId="{1EA6D1CF-7BCF-43C9-ACBA-F551AFF49D51}" dt="2024-03-22T09:13:41.672" v="384" actId="47"/>
        <pc:sldMkLst>
          <pc:docMk/>
          <pc:sldMk cId="420344942" sldId="521"/>
        </pc:sldMkLst>
      </pc:sldChg>
      <pc:sldChg chg="add del">
        <pc:chgData name="LI Hongzong" userId="ac49958b-b655-4fa4-b837-6f946156a7c8" providerId="ADAL" clId="{1EA6D1CF-7BCF-43C9-ACBA-F551AFF49D51}" dt="2024-03-22T09:13:41.672" v="384" actId="47"/>
        <pc:sldMkLst>
          <pc:docMk/>
          <pc:sldMk cId="3426780612" sldId="522"/>
        </pc:sldMkLst>
      </pc:sldChg>
      <pc:sldChg chg="addSp modSp add mod">
        <pc:chgData name="LI Hongzong" userId="ac49958b-b655-4fa4-b837-6f946156a7c8" providerId="ADAL" clId="{1EA6D1CF-7BCF-43C9-ACBA-F551AFF49D51}" dt="2024-03-29T10:07:44.059" v="8296" actId="1076"/>
        <pc:sldMkLst>
          <pc:docMk/>
          <pc:sldMk cId="3864420287" sldId="522"/>
        </pc:sldMkLst>
      </pc:sldChg>
      <pc:sldChg chg="addSp modSp add mod">
        <pc:chgData name="LI Hongzong" userId="ac49958b-b655-4fa4-b837-6f946156a7c8" providerId="ADAL" clId="{1EA6D1CF-7BCF-43C9-ACBA-F551AFF49D51}" dt="2024-03-29T10:08:14.219" v="8299" actId="1076"/>
        <pc:sldMkLst>
          <pc:docMk/>
          <pc:sldMk cId="2727889837" sldId="523"/>
        </pc:sldMkLst>
      </pc:sldChg>
      <pc:sldChg chg="addSp modSp add mod">
        <pc:chgData name="LI Hongzong" userId="ac49958b-b655-4fa4-b837-6f946156a7c8" providerId="ADAL" clId="{1EA6D1CF-7BCF-43C9-ACBA-F551AFF49D51}" dt="2024-03-29T10:08:16.459" v="8300" actId="20577"/>
        <pc:sldMkLst>
          <pc:docMk/>
          <pc:sldMk cId="1707913042" sldId="524"/>
        </pc:sldMkLst>
      </pc:sldChg>
      <pc:sldChg chg="addSp modSp add mod">
        <pc:chgData name="LI Hongzong" userId="ac49958b-b655-4fa4-b837-6f946156a7c8" providerId="ADAL" clId="{1EA6D1CF-7BCF-43C9-ACBA-F551AFF49D51}" dt="2024-03-29T10:08:19.516" v="8301" actId="20577"/>
        <pc:sldMkLst>
          <pc:docMk/>
          <pc:sldMk cId="209594736" sldId="525"/>
        </pc:sldMkLst>
      </pc:sldChg>
      <pc:sldChg chg="addSp modSp add mod">
        <pc:chgData name="LI Hongzong" userId="ac49958b-b655-4fa4-b837-6f946156a7c8" providerId="ADAL" clId="{1EA6D1CF-7BCF-43C9-ACBA-F551AFF49D51}" dt="2024-03-29T10:08:21.732" v="8302" actId="20577"/>
        <pc:sldMkLst>
          <pc:docMk/>
          <pc:sldMk cId="2329232929" sldId="526"/>
        </pc:sldMkLst>
      </pc:sldChg>
      <pc:sldChg chg="addSp modSp add mod">
        <pc:chgData name="LI Hongzong" userId="ac49958b-b655-4fa4-b837-6f946156a7c8" providerId="ADAL" clId="{1EA6D1CF-7BCF-43C9-ACBA-F551AFF49D51}" dt="2024-03-29T10:08:23.798" v="8303" actId="20577"/>
        <pc:sldMkLst>
          <pc:docMk/>
          <pc:sldMk cId="788996461" sldId="527"/>
        </pc:sldMkLst>
      </pc:sldChg>
      <pc:sldChg chg="addSp modSp add mod">
        <pc:chgData name="LI Hongzong" userId="ac49958b-b655-4fa4-b837-6f946156a7c8" providerId="ADAL" clId="{1EA6D1CF-7BCF-43C9-ACBA-F551AFF49D51}" dt="2024-03-29T10:08:26.003" v="8304" actId="20577"/>
        <pc:sldMkLst>
          <pc:docMk/>
          <pc:sldMk cId="4228785174" sldId="528"/>
        </pc:sldMkLst>
      </pc:sldChg>
      <pc:sldChg chg="addSp modSp add mod">
        <pc:chgData name="LI Hongzong" userId="ac49958b-b655-4fa4-b837-6f946156a7c8" providerId="ADAL" clId="{1EA6D1CF-7BCF-43C9-ACBA-F551AFF49D51}" dt="2024-03-29T10:08:27.939" v="8305" actId="20577"/>
        <pc:sldMkLst>
          <pc:docMk/>
          <pc:sldMk cId="2914466725" sldId="529"/>
        </pc:sldMkLst>
      </pc:sldChg>
      <pc:sldChg chg="addSp modSp add mod">
        <pc:chgData name="LI Hongzong" userId="ac49958b-b655-4fa4-b837-6f946156a7c8" providerId="ADAL" clId="{1EA6D1CF-7BCF-43C9-ACBA-F551AFF49D51}" dt="2024-03-29T10:08:30.117" v="8306" actId="20577"/>
        <pc:sldMkLst>
          <pc:docMk/>
          <pc:sldMk cId="899434186" sldId="530"/>
        </pc:sldMkLst>
      </pc:sldChg>
      <pc:sldChg chg="addSp modSp add mod modAnim">
        <pc:chgData name="LI Hongzong" userId="ac49958b-b655-4fa4-b837-6f946156a7c8" providerId="ADAL" clId="{1EA6D1CF-7BCF-43C9-ACBA-F551AFF49D51}" dt="2024-03-29T10:18:30.365" v="8402" actId="1076"/>
        <pc:sldMkLst>
          <pc:docMk/>
          <pc:sldMk cId="1189121588" sldId="531"/>
        </pc:sldMkLst>
      </pc:sldChg>
      <pc:sldChg chg="add del">
        <pc:chgData name="LI Hongzong" userId="ac49958b-b655-4fa4-b837-6f946156a7c8" providerId="ADAL" clId="{1EA6D1CF-7BCF-43C9-ACBA-F551AFF49D51}" dt="2024-03-22T09:16:21.166" v="440" actId="47"/>
        <pc:sldMkLst>
          <pc:docMk/>
          <pc:sldMk cId="2411270091" sldId="531"/>
        </pc:sldMkLst>
      </pc:sldChg>
      <pc:sldChg chg="addSp delSp modSp add mod modNotesTx">
        <pc:chgData name="LI Hongzong" userId="ac49958b-b655-4fa4-b837-6f946156a7c8" providerId="ADAL" clId="{1EA6D1CF-7BCF-43C9-ACBA-F551AFF49D51}" dt="2024-03-29T10:08:35.428" v="8308" actId="20577"/>
        <pc:sldMkLst>
          <pc:docMk/>
          <pc:sldMk cId="2300423232" sldId="532"/>
        </pc:sldMkLst>
      </pc:sldChg>
      <pc:sldChg chg="addSp delSp modSp add mod modNotesTx">
        <pc:chgData name="LI Hongzong" userId="ac49958b-b655-4fa4-b837-6f946156a7c8" providerId="ADAL" clId="{1EA6D1CF-7BCF-43C9-ACBA-F551AFF49D51}" dt="2024-03-29T10:08:38.620" v="8309" actId="20577"/>
        <pc:sldMkLst>
          <pc:docMk/>
          <pc:sldMk cId="2463335583" sldId="533"/>
        </pc:sldMkLst>
      </pc:sldChg>
      <pc:sldChg chg="addSp delSp modSp add mod modNotesTx">
        <pc:chgData name="LI Hongzong" userId="ac49958b-b655-4fa4-b837-6f946156a7c8" providerId="ADAL" clId="{1EA6D1CF-7BCF-43C9-ACBA-F551AFF49D51}" dt="2024-03-29T10:08:41.612" v="8310" actId="20577"/>
        <pc:sldMkLst>
          <pc:docMk/>
          <pc:sldMk cId="3816444585" sldId="534"/>
        </pc:sldMkLst>
      </pc:sldChg>
      <pc:sldChg chg="addSp delSp modSp add mod">
        <pc:chgData name="LI Hongzong" userId="ac49958b-b655-4fa4-b837-6f946156a7c8" providerId="ADAL" clId="{1EA6D1CF-7BCF-43C9-ACBA-F551AFF49D51}" dt="2024-03-29T10:08:43.589" v="8311" actId="20577"/>
        <pc:sldMkLst>
          <pc:docMk/>
          <pc:sldMk cId="1645479320" sldId="535"/>
        </pc:sldMkLst>
      </pc:sldChg>
      <pc:sldChg chg="addSp modSp add mod">
        <pc:chgData name="LI Hongzong" userId="ac49958b-b655-4fa4-b837-6f946156a7c8" providerId="ADAL" clId="{1EA6D1CF-7BCF-43C9-ACBA-F551AFF49D51}" dt="2024-03-29T10:05:57.858" v="8272" actId="20577"/>
        <pc:sldMkLst>
          <pc:docMk/>
          <pc:sldMk cId="290655204" sldId="536"/>
        </pc:sldMkLst>
      </pc:sldChg>
      <pc:sldChg chg="addSp modSp add mod">
        <pc:chgData name="LI Hongzong" userId="ac49958b-b655-4fa4-b837-6f946156a7c8" providerId="ADAL" clId="{1EA6D1CF-7BCF-43C9-ACBA-F551AFF49D51}" dt="2024-03-29T10:05:54.897" v="8271" actId="20577"/>
        <pc:sldMkLst>
          <pc:docMk/>
          <pc:sldMk cId="2790228409" sldId="537"/>
        </pc:sldMkLst>
      </pc:sldChg>
      <pc:sldChg chg="addSp delSp modSp add mod">
        <pc:chgData name="LI Hongzong" userId="ac49958b-b655-4fa4-b837-6f946156a7c8" providerId="ADAL" clId="{1EA6D1CF-7BCF-43C9-ACBA-F551AFF49D51}" dt="2024-03-29T10:05:52.242" v="8270" actId="20577"/>
        <pc:sldMkLst>
          <pc:docMk/>
          <pc:sldMk cId="1993938528" sldId="538"/>
        </pc:sldMkLst>
      </pc:sldChg>
      <pc:sldChg chg="addSp modSp add mod">
        <pc:chgData name="LI Hongzong" userId="ac49958b-b655-4fa4-b837-6f946156a7c8" providerId="ADAL" clId="{1EA6D1CF-7BCF-43C9-ACBA-F551AFF49D51}" dt="2024-03-29T10:05:48.762" v="8269" actId="20577"/>
        <pc:sldMkLst>
          <pc:docMk/>
          <pc:sldMk cId="2751694771" sldId="539"/>
        </pc:sldMkLst>
      </pc:sldChg>
      <pc:sldChg chg="addSp delSp modSp add mod">
        <pc:chgData name="LI Hongzong" userId="ac49958b-b655-4fa4-b837-6f946156a7c8" providerId="ADAL" clId="{1EA6D1CF-7BCF-43C9-ACBA-F551AFF49D51}" dt="2024-03-29T10:05:42.907" v="8268" actId="20577"/>
        <pc:sldMkLst>
          <pc:docMk/>
          <pc:sldMk cId="936414254" sldId="540"/>
        </pc:sldMkLst>
      </pc:sldChg>
      <pc:sldChg chg="addSp delSp modSp add mod">
        <pc:chgData name="LI Hongzong" userId="ac49958b-b655-4fa4-b837-6f946156a7c8" providerId="ADAL" clId="{1EA6D1CF-7BCF-43C9-ACBA-F551AFF49D51}" dt="2024-03-29T10:05:40.426" v="8267" actId="20577"/>
        <pc:sldMkLst>
          <pc:docMk/>
          <pc:sldMk cId="2354763359" sldId="541"/>
        </pc:sldMkLst>
      </pc:sldChg>
      <pc:sldChg chg="addSp delSp modSp add mod modNotesTx">
        <pc:chgData name="LI Hongzong" userId="ac49958b-b655-4fa4-b837-6f946156a7c8" providerId="ADAL" clId="{1EA6D1CF-7BCF-43C9-ACBA-F551AFF49D51}" dt="2024-03-29T10:05:36.785" v="8266" actId="20577"/>
        <pc:sldMkLst>
          <pc:docMk/>
          <pc:sldMk cId="1988160755" sldId="542"/>
        </pc:sldMkLst>
      </pc:sldChg>
      <pc:sldChg chg="delSp modSp add mod modNotesTx">
        <pc:chgData name="LI Hongzong" userId="ac49958b-b655-4fa4-b837-6f946156a7c8" providerId="ADAL" clId="{1EA6D1CF-7BCF-43C9-ACBA-F551AFF49D51}" dt="2024-03-29T10:05:31.802" v="8265" actId="20577"/>
        <pc:sldMkLst>
          <pc:docMk/>
          <pc:sldMk cId="2207397264" sldId="543"/>
        </pc:sldMkLst>
      </pc:sldChg>
      <pc:sldChg chg="addSp delSp modSp add mod">
        <pc:chgData name="LI Hongzong" userId="ac49958b-b655-4fa4-b837-6f946156a7c8" providerId="ADAL" clId="{1EA6D1CF-7BCF-43C9-ACBA-F551AFF49D51}" dt="2024-03-29T10:05:28.861" v="8264" actId="20577"/>
        <pc:sldMkLst>
          <pc:docMk/>
          <pc:sldMk cId="806529866" sldId="544"/>
        </pc:sldMkLst>
      </pc:sldChg>
      <pc:sldChg chg="addSp delSp modSp add mod">
        <pc:chgData name="LI Hongzong" userId="ac49958b-b655-4fa4-b837-6f946156a7c8" providerId="ADAL" clId="{1EA6D1CF-7BCF-43C9-ACBA-F551AFF49D51}" dt="2024-03-29T10:05:26.532" v="8263" actId="20577"/>
        <pc:sldMkLst>
          <pc:docMk/>
          <pc:sldMk cId="3909638971" sldId="545"/>
        </pc:sldMkLst>
      </pc:sldChg>
      <pc:sldChg chg="addSp delSp modSp add mod">
        <pc:chgData name="LI Hongzong" userId="ac49958b-b655-4fa4-b837-6f946156a7c8" providerId="ADAL" clId="{1EA6D1CF-7BCF-43C9-ACBA-F551AFF49D51}" dt="2024-03-29T10:05:24.765" v="8262" actId="20577"/>
        <pc:sldMkLst>
          <pc:docMk/>
          <pc:sldMk cId="2198664435" sldId="546"/>
        </pc:sldMkLst>
      </pc:sldChg>
      <pc:sldChg chg="addSp modSp add mod">
        <pc:chgData name="LI Hongzong" userId="ac49958b-b655-4fa4-b837-6f946156a7c8" providerId="ADAL" clId="{1EA6D1CF-7BCF-43C9-ACBA-F551AFF49D51}" dt="2024-03-29T10:05:16.530" v="8261" actId="20577"/>
        <pc:sldMkLst>
          <pc:docMk/>
          <pc:sldMk cId="117524543" sldId="547"/>
        </pc:sldMkLst>
      </pc:sldChg>
      <pc:sldChg chg="add del">
        <pc:chgData name="LI Hongzong" userId="ac49958b-b655-4fa4-b837-6f946156a7c8" providerId="ADAL" clId="{1EA6D1CF-7BCF-43C9-ACBA-F551AFF49D51}" dt="2024-03-29T08:22:11.970" v="7886" actId="47"/>
        <pc:sldMkLst>
          <pc:docMk/>
          <pc:sldMk cId="727842565" sldId="548"/>
        </pc:sldMkLst>
      </pc:sldChg>
    </pc:docChg>
  </pc:docChgLst>
  <pc:docChgLst>
    <pc:chgData name="Hongzong Li" userId="9bdc67c7f26cb1a6" providerId="LiveId" clId="{63209292-0F32-8349-A52A-5CC1094B0809}"/>
    <pc:docChg chg="undo custSel addSld delSld modSld modShowInfo">
      <pc:chgData name="Hongzong Li" userId="9bdc67c7f26cb1a6" providerId="LiveId" clId="{63209292-0F32-8349-A52A-5CC1094B0809}" dt="2025-02-20T09:24:32.012" v="526" actId="20577"/>
      <pc:docMkLst>
        <pc:docMk/>
      </pc:docMkLst>
      <pc:sldChg chg="modSp mod">
        <pc:chgData name="Hongzong Li" userId="9bdc67c7f26cb1a6" providerId="LiveId" clId="{63209292-0F32-8349-A52A-5CC1094B0809}" dt="2025-02-20T09:24:32.012" v="526" actId="20577"/>
        <pc:sldMkLst>
          <pc:docMk/>
          <pc:sldMk cId="1615307222" sldId="390"/>
        </pc:sldMkLst>
        <pc:spChg chg="mod">
          <ac:chgData name="Hongzong Li" userId="9bdc67c7f26cb1a6" providerId="LiveId" clId="{63209292-0F32-8349-A52A-5CC1094B0809}" dt="2025-02-20T09:24:32.012" v="526" actId="20577"/>
          <ac:spMkLst>
            <pc:docMk/>
            <pc:sldMk cId="1615307222" sldId="390"/>
            <ac:spMk id="7" creationId="{E11148D2-DE58-912B-CE53-C92B5E8EA4AB}"/>
          </ac:spMkLst>
        </pc:spChg>
      </pc:sldChg>
      <pc:sldChg chg="modSp mod">
        <pc:chgData name="Hongzong Li" userId="9bdc67c7f26cb1a6" providerId="LiveId" clId="{63209292-0F32-8349-A52A-5CC1094B0809}" dt="2025-02-20T06:46:25.313" v="356" actId="20577"/>
        <pc:sldMkLst>
          <pc:docMk/>
          <pc:sldMk cId="2840607945" sldId="640"/>
        </pc:sldMkLst>
        <pc:spChg chg="mod">
          <ac:chgData name="Hongzong Li" userId="9bdc67c7f26cb1a6" providerId="LiveId" clId="{63209292-0F32-8349-A52A-5CC1094B0809}" dt="2025-02-20T06:46:25.313" v="356" actId="20577"/>
          <ac:spMkLst>
            <pc:docMk/>
            <pc:sldMk cId="2840607945" sldId="640"/>
            <ac:spMk id="10" creationId="{AD2A7EFF-57F7-A7C4-B99B-F35CEE27C4BF}"/>
          </ac:spMkLst>
        </pc:spChg>
      </pc:sldChg>
      <pc:sldChg chg="addSp delSp modSp mod">
        <pc:chgData name="Hongzong Li" userId="9bdc67c7f26cb1a6" providerId="LiveId" clId="{63209292-0F32-8349-A52A-5CC1094B0809}" dt="2025-02-20T06:46:53.213" v="363"/>
        <pc:sldMkLst>
          <pc:docMk/>
          <pc:sldMk cId="581249008" sldId="665"/>
        </pc:sldMkLst>
        <pc:spChg chg="mod">
          <ac:chgData name="Hongzong Li" userId="9bdc67c7f26cb1a6" providerId="LiveId" clId="{63209292-0F32-8349-A52A-5CC1094B0809}" dt="2025-02-20T05:26:21.414" v="13" actId="21"/>
          <ac:spMkLst>
            <pc:docMk/>
            <pc:sldMk cId="581249008" sldId="665"/>
            <ac:spMk id="4" creationId="{4CE8895E-EC76-A0CA-A7C1-65EC798056D2}"/>
          </ac:spMkLst>
        </pc:spChg>
        <pc:spChg chg="add mod">
          <ac:chgData name="Hongzong Li" userId="9bdc67c7f26cb1a6" providerId="LiveId" clId="{63209292-0F32-8349-A52A-5CC1094B0809}" dt="2025-02-20T06:30:59.916" v="257" actId="207"/>
          <ac:spMkLst>
            <pc:docMk/>
            <pc:sldMk cId="581249008" sldId="665"/>
            <ac:spMk id="8" creationId="{11B9DC2A-395C-2627-C380-BFE5C65643A7}"/>
          </ac:spMkLst>
        </pc:spChg>
        <pc:spChg chg="mod">
          <ac:chgData name="Hongzong Li" userId="9bdc67c7f26cb1a6" providerId="LiveId" clId="{63209292-0F32-8349-A52A-5CC1094B0809}" dt="2025-02-20T06:46:53.213" v="363"/>
          <ac:spMkLst>
            <pc:docMk/>
            <pc:sldMk cId="581249008" sldId="665"/>
            <ac:spMk id="10" creationId="{7BAEBAAA-9A45-A292-413B-45EDB84D4DD4}"/>
          </ac:spMkLst>
        </pc:spChg>
        <pc:spChg chg="add mod">
          <ac:chgData name="Hongzong Li" userId="9bdc67c7f26cb1a6" providerId="LiveId" clId="{63209292-0F32-8349-A52A-5CC1094B0809}" dt="2025-02-20T06:30:52.978" v="255" actId="207"/>
          <ac:spMkLst>
            <pc:docMk/>
            <pc:sldMk cId="581249008" sldId="665"/>
            <ac:spMk id="14" creationId="{363EAFD3-217E-7FA6-9770-5D7F217B1E36}"/>
          </ac:spMkLst>
        </pc:spChg>
        <pc:spChg chg="add mod">
          <ac:chgData name="Hongzong Li" userId="9bdc67c7f26cb1a6" providerId="LiveId" clId="{63209292-0F32-8349-A52A-5CC1094B0809}" dt="2025-02-20T06:31:05.548" v="258" actId="207"/>
          <ac:spMkLst>
            <pc:docMk/>
            <pc:sldMk cId="581249008" sldId="665"/>
            <ac:spMk id="23" creationId="{A63E3CE7-DD6F-C183-C6E7-7F6F80533562}"/>
          </ac:spMkLst>
        </pc:spChg>
        <pc:spChg chg="add mod">
          <ac:chgData name="Hongzong Li" userId="9bdc67c7f26cb1a6" providerId="LiveId" clId="{63209292-0F32-8349-A52A-5CC1094B0809}" dt="2025-02-20T06:03:49.612" v="170" actId="1036"/>
          <ac:spMkLst>
            <pc:docMk/>
            <pc:sldMk cId="581249008" sldId="665"/>
            <ac:spMk id="24" creationId="{7CE72C42-8B48-A92B-5081-8439BC1BA663}"/>
          </ac:spMkLst>
        </pc:spChg>
        <pc:picChg chg="add mod">
          <ac:chgData name="Hongzong Li" userId="9bdc67c7f26cb1a6" providerId="LiveId" clId="{63209292-0F32-8349-A52A-5CC1094B0809}" dt="2025-02-20T06:03:49.612" v="170" actId="1036"/>
          <ac:picMkLst>
            <pc:docMk/>
            <pc:sldMk cId="581249008" sldId="665"/>
            <ac:picMk id="6" creationId="{E5308F0A-A308-1C00-28BF-DB1DDB72680A}"/>
          </ac:picMkLst>
        </pc:picChg>
        <pc:picChg chg="add mod">
          <ac:chgData name="Hongzong Li" userId="9bdc67c7f26cb1a6" providerId="LiveId" clId="{63209292-0F32-8349-A52A-5CC1094B0809}" dt="2025-02-20T06:03:49.612" v="170" actId="1036"/>
          <ac:picMkLst>
            <pc:docMk/>
            <pc:sldMk cId="581249008" sldId="665"/>
            <ac:picMk id="22" creationId="{53D73D4D-9EBF-ACA7-B990-F21A844292C1}"/>
          </ac:picMkLst>
        </pc:picChg>
        <pc:picChg chg="add mod">
          <ac:chgData name="Hongzong Li" userId="9bdc67c7f26cb1a6" providerId="LiveId" clId="{63209292-0F32-8349-A52A-5CC1094B0809}" dt="2025-02-20T06:03:35.683" v="155" actId="1076"/>
          <ac:picMkLst>
            <pc:docMk/>
            <pc:sldMk cId="581249008" sldId="665"/>
            <ac:picMk id="25" creationId="{108D9998-BC13-F11D-3E9D-891120E5FA84}"/>
          </ac:picMkLst>
        </pc:picChg>
      </pc:sldChg>
      <pc:sldChg chg="addSp delSp modSp mod">
        <pc:chgData name="Hongzong Li" userId="9bdc67c7f26cb1a6" providerId="LiveId" clId="{63209292-0F32-8349-A52A-5CC1094B0809}" dt="2025-02-20T06:47:06.069" v="367"/>
        <pc:sldMkLst>
          <pc:docMk/>
          <pc:sldMk cId="2497198955" sldId="666"/>
        </pc:sldMkLst>
        <pc:spChg chg="add mod">
          <ac:chgData name="Hongzong Li" userId="9bdc67c7f26cb1a6" providerId="LiveId" clId="{63209292-0F32-8349-A52A-5CC1094B0809}" dt="2025-02-20T06:35:30.813" v="283" actId="1076"/>
          <ac:spMkLst>
            <pc:docMk/>
            <pc:sldMk cId="2497198955" sldId="666"/>
            <ac:spMk id="4" creationId="{4FCE5E37-2364-4E4B-966D-1D818197BDD5}"/>
          </ac:spMkLst>
        </pc:spChg>
        <pc:spChg chg="mod">
          <ac:chgData name="Hongzong Li" userId="9bdc67c7f26cb1a6" providerId="LiveId" clId="{63209292-0F32-8349-A52A-5CC1094B0809}" dt="2025-02-20T06:47:06.069" v="367"/>
          <ac:spMkLst>
            <pc:docMk/>
            <pc:sldMk cId="2497198955" sldId="666"/>
            <ac:spMk id="10" creationId="{B59ABFA9-FFD2-130A-F48C-A64933A9A1E8}"/>
          </ac:spMkLst>
        </pc:spChg>
        <pc:spChg chg="mod">
          <ac:chgData name="Hongzong Li" userId="9bdc67c7f26cb1a6" providerId="LiveId" clId="{63209292-0F32-8349-A52A-5CC1094B0809}" dt="2025-02-20T06:45:34.232" v="337" actId="1076"/>
          <ac:spMkLst>
            <pc:docMk/>
            <pc:sldMk cId="2497198955" sldId="666"/>
            <ac:spMk id="49" creationId="{5EBE6DE5-BAA0-2F30-C335-35A7EA1F6D1E}"/>
          </ac:spMkLst>
        </pc:spChg>
      </pc:sldChg>
      <pc:sldChg chg="modSp mod">
        <pc:chgData name="Hongzong Li" userId="9bdc67c7f26cb1a6" providerId="LiveId" clId="{63209292-0F32-8349-A52A-5CC1094B0809}" dt="2025-02-20T06:47:14.657" v="369"/>
        <pc:sldMkLst>
          <pc:docMk/>
          <pc:sldMk cId="2573446315" sldId="667"/>
        </pc:sldMkLst>
        <pc:spChg chg="mod">
          <ac:chgData name="Hongzong Li" userId="9bdc67c7f26cb1a6" providerId="LiveId" clId="{63209292-0F32-8349-A52A-5CC1094B0809}" dt="2025-02-20T06:47:14.657" v="369"/>
          <ac:spMkLst>
            <pc:docMk/>
            <pc:sldMk cId="2573446315" sldId="667"/>
            <ac:spMk id="10" creationId="{8E0BA32E-979A-FE95-52BF-81D621934B8C}"/>
          </ac:spMkLst>
        </pc:spChg>
      </pc:sldChg>
      <pc:sldChg chg="addSp delSp modSp new del mod">
        <pc:chgData name="Hongzong Li" userId="9bdc67c7f26cb1a6" providerId="LiveId" clId="{63209292-0F32-8349-A52A-5CC1094B0809}" dt="2025-02-20T05:37:21.484" v="53" actId="2696"/>
        <pc:sldMkLst>
          <pc:docMk/>
          <pc:sldMk cId="485529557" sldId="680"/>
        </pc:sldMkLst>
      </pc:sldChg>
      <pc:sldChg chg="addSp delSp modSp add mod modNotesTx">
        <pc:chgData name="Hongzong Li" userId="9bdc67c7f26cb1a6" providerId="LiveId" clId="{63209292-0F32-8349-A52A-5CC1094B0809}" dt="2025-02-20T06:47:10.586" v="368"/>
        <pc:sldMkLst>
          <pc:docMk/>
          <pc:sldMk cId="4047919504" sldId="680"/>
        </pc:sldMkLst>
        <pc:spChg chg="add mod">
          <ac:chgData name="Hongzong Li" userId="9bdc67c7f26cb1a6" providerId="LiveId" clId="{63209292-0F32-8349-A52A-5CC1094B0809}" dt="2025-02-20T05:48:56.018" v="91" actId="13926"/>
          <ac:spMkLst>
            <pc:docMk/>
            <pc:sldMk cId="4047919504" sldId="680"/>
            <ac:spMk id="3" creationId="{9FE33CC7-377D-54B6-61AB-F0EF634C3F1E}"/>
          </ac:spMkLst>
        </pc:spChg>
        <pc:spChg chg="add mod">
          <ac:chgData name="Hongzong Li" userId="9bdc67c7f26cb1a6" providerId="LiveId" clId="{63209292-0F32-8349-A52A-5CC1094B0809}" dt="2025-02-20T06:47:10.586" v="368"/>
          <ac:spMkLst>
            <pc:docMk/>
            <pc:sldMk cId="4047919504" sldId="680"/>
            <ac:spMk id="6" creationId="{83370E28-33E5-09DB-8122-42A5F50D8FAB}"/>
          </ac:spMkLst>
        </pc:spChg>
        <pc:spChg chg="mod">
          <ac:chgData name="Hongzong Li" userId="9bdc67c7f26cb1a6" providerId="LiveId" clId="{63209292-0F32-8349-A52A-5CC1094B0809}" dt="2025-02-20T06:32:22.923" v="266" actId="20577"/>
          <ac:spMkLst>
            <pc:docMk/>
            <pc:sldMk cId="4047919504" sldId="680"/>
            <ac:spMk id="10" creationId="{35506F63-7CAC-0EEB-2BF9-9874093543E7}"/>
          </ac:spMkLst>
        </pc:spChg>
        <pc:picChg chg="mod">
          <ac:chgData name="Hongzong Li" userId="9bdc67c7f26cb1a6" providerId="LiveId" clId="{63209292-0F32-8349-A52A-5CC1094B0809}" dt="2025-02-20T05:44:17.950" v="79" actId="1076"/>
          <ac:picMkLst>
            <pc:docMk/>
            <pc:sldMk cId="4047919504" sldId="680"/>
            <ac:picMk id="11" creationId="{918A5092-2A87-4D9E-08B0-C5EB1B77E833}"/>
          </ac:picMkLst>
        </pc:picChg>
        <pc:cxnChg chg="add mod">
          <ac:chgData name="Hongzong Li" userId="9bdc67c7f26cb1a6" providerId="LiveId" clId="{63209292-0F32-8349-A52A-5CC1094B0809}" dt="2025-02-20T05:43:47.732" v="69"/>
          <ac:cxnSpMkLst>
            <pc:docMk/>
            <pc:sldMk cId="4047919504" sldId="680"/>
            <ac:cxnSpMk id="5" creationId="{B978B0EE-8C4C-D180-DE2F-6C43077E48CE}"/>
          </ac:cxnSpMkLst>
        </pc:cxnChg>
      </pc:sldChg>
      <pc:sldChg chg="addSp delSp modSp add mod">
        <pc:chgData name="Hongzong Li" userId="9bdc67c7f26cb1a6" providerId="LiveId" clId="{63209292-0F32-8349-A52A-5CC1094B0809}" dt="2025-02-20T06:46:58.222" v="364"/>
        <pc:sldMkLst>
          <pc:docMk/>
          <pc:sldMk cId="374266535" sldId="681"/>
        </pc:sldMkLst>
        <pc:spChg chg="mod">
          <ac:chgData name="Hongzong Li" userId="9bdc67c7f26cb1a6" providerId="LiveId" clId="{63209292-0F32-8349-A52A-5CC1094B0809}" dt="2025-02-20T06:46:58.222" v="364"/>
          <ac:spMkLst>
            <pc:docMk/>
            <pc:sldMk cId="374266535" sldId="681"/>
            <ac:spMk id="10" creationId="{70DEBB51-7A09-17CB-B2AD-F487C5A0024F}"/>
          </ac:spMkLst>
        </pc:spChg>
        <pc:spChg chg="add mod">
          <ac:chgData name="Hongzong Li" userId="9bdc67c7f26cb1a6" providerId="LiveId" clId="{63209292-0F32-8349-A52A-5CC1094B0809}" dt="2025-02-20T06:27:54.984" v="228" actId="14100"/>
          <ac:spMkLst>
            <pc:docMk/>
            <pc:sldMk cId="374266535" sldId="681"/>
            <ac:spMk id="12" creationId="{302B6FD0-7669-2A78-0636-49D160FAA88A}"/>
          </ac:spMkLst>
        </pc:spChg>
        <pc:spChg chg="mod">
          <ac:chgData name="Hongzong Li" userId="9bdc67c7f26cb1a6" providerId="LiveId" clId="{63209292-0F32-8349-A52A-5CC1094B0809}" dt="2025-02-20T06:31:15.515" v="259" actId="207"/>
          <ac:spMkLst>
            <pc:docMk/>
            <pc:sldMk cId="374266535" sldId="681"/>
            <ac:spMk id="18" creationId="{F9372B2B-EAE5-EDEA-A847-C6237F32B46A}"/>
          </ac:spMkLst>
        </pc:spChg>
        <pc:spChg chg="mod">
          <ac:chgData name="Hongzong Li" userId="9bdc67c7f26cb1a6" providerId="LiveId" clId="{63209292-0F32-8349-A52A-5CC1094B0809}" dt="2025-02-20T06:31:25.196" v="260" actId="207"/>
          <ac:spMkLst>
            <pc:docMk/>
            <pc:sldMk cId="374266535" sldId="681"/>
            <ac:spMk id="20" creationId="{1D3B7E8C-7FFA-7B0F-9150-6C77E73A2861}"/>
          </ac:spMkLst>
        </pc:spChg>
        <pc:picChg chg="add mod">
          <ac:chgData name="Hongzong Li" userId="9bdc67c7f26cb1a6" providerId="LiveId" clId="{63209292-0F32-8349-A52A-5CC1094B0809}" dt="2025-02-20T06:28:18.345" v="241" actId="1036"/>
          <ac:picMkLst>
            <pc:docMk/>
            <pc:sldMk cId="374266535" sldId="681"/>
            <ac:picMk id="4100" creationId="{34E389E9-4FE0-8F37-C6CB-83A49DB328AA}"/>
          </ac:picMkLst>
        </pc:picChg>
        <pc:picChg chg="add mod">
          <ac:chgData name="Hongzong Li" userId="9bdc67c7f26cb1a6" providerId="LiveId" clId="{63209292-0F32-8349-A52A-5CC1094B0809}" dt="2025-02-20T06:28:13.066" v="231" actId="1076"/>
          <ac:picMkLst>
            <pc:docMk/>
            <pc:sldMk cId="374266535" sldId="681"/>
            <ac:picMk id="4102" creationId="{ECEC9856-D73E-EE43-8AE8-CC292A2417C8}"/>
          </ac:picMkLst>
        </pc:picChg>
      </pc:sldChg>
      <pc:sldChg chg="addSp delSp modSp new mod">
        <pc:chgData name="Hongzong Li" userId="9bdc67c7f26cb1a6" providerId="LiveId" clId="{63209292-0F32-8349-A52A-5CC1094B0809}" dt="2025-02-20T07:36:52.903" v="521" actId="20577"/>
        <pc:sldMkLst>
          <pc:docMk/>
          <pc:sldMk cId="1435741162" sldId="682"/>
        </pc:sldMkLst>
      </pc:sldChg>
      <pc:sldChg chg="addSp delSp modSp new mod">
        <pc:chgData name="Hongzong Li" userId="9bdc67c7f26cb1a6" providerId="LiveId" clId="{63209292-0F32-8349-A52A-5CC1094B0809}" dt="2025-02-20T07:33:52.435" v="405" actId="1076"/>
        <pc:sldMkLst>
          <pc:docMk/>
          <pc:sldMk cId="2538512032" sldId="683"/>
        </pc:sldMkLst>
        <pc:picChg chg="add mod">
          <ac:chgData name="Hongzong Li" userId="9bdc67c7f26cb1a6" providerId="LiveId" clId="{63209292-0F32-8349-A52A-5CC1094B0809}" dt="2025-02-20T07:33:52.435" v="405" actId="1076"/>
          <ac:picMkLst>
            <pc:docMk/>
            <pc:sldMk cId="2538512032" sldId="683"/>
            <ac:picMk id="10" creationId="{CC0F67D5-58C0-1505-37C4-41E40C633B75}"/>
          </ac:picMkLst>
        </pc:picChg>
      </pc:sldChg>
      <pc:sldChg chg="addSp delSp modSp new mod">
        <pc:chgData name="Hongzong Li" userId="9bdc67c7f26cb1a6" providerId="LiveId" clId="{63209292-0F32-8349-A52A-5CC1094B0809}" dt="2025-02-20T07:35:05.335" v="422" actId="1076"/>
        <pc:sldMkLst>
          <pc:docMk/>
          <pc:sldMk cId="3244552819" sldId="684"/>
        </pc:sldMkLst>
        <pc:spChg chg="add mod">
          <ac:chgData name="Hongzong Li" userId="9bdc67c7f26cb1a6" providerId="LiveId" clId="{63209292-0F32-8349-A52A-5CC1094B0809}" dt="2025-02-20T07:35:05.335" v="422" actId="1076"/>
          <ac:spMkLst>
            <pc:docMk/>
            <pc:sldMk cId="3244552819" sldId="684"/>
            <ac:spMk id="6" creationId="{5D753272-35C5-3E77-435B-32128A802EEC}"/>
          </ac:spMkLst>
        </pc:spChg>
      </pc:sldChg>
    </pc:docChg>
  </pc:docChgLst>
  <pc:docChgLst>
    <pc:chgData name="Hongzong Li" userId="9bdc67c7f26cb1a6" providerId="LiveId" clId="{F42916EA-A971-40FB-9368-4A6246B15F8D}"/>
    <pc:docChg chg="undo custSel delSld modSld">
      <pc:chgData name="Hongzong Li" userId="9bdc67c7f26cb1a6" providerId="LiveId" clId="{F42916EA-A971-40FB-9368-4A6246B15F8D}" dt="2025-01-08T13:43:16.175" v="81" actId="1076"/>
      <pc:docMkLst>
        <pc:docMk/>
      </pc:docMkLst>
      <pc:sldChg chg="delSp modSp mod">
        <pc:chgData name="Hongzong Li" userId="9bdc67c7f26cb1a6" providerId="LiveId" clId="{F42916EA-A971-40FB-9368-4A6246B15F8D}" dt="2025-01-08T13:27:16" v="26" actId="14100"/>
        <pc:sldMkLst>
          <pc:docMk/>
          <pc:sldMk cId="1615307222" sldId="390"/>
        </pc:sldMkLst>
        <pc:spChg chg="mod">
          <ac:chgData name="Hongzong Li" userId="9bdc67c7f26cb1a6" providerId="LiveId" clId="{F42916EA-A971-40FB-9368-4A6246B15F8D}" dt="2025-01-08T13:27:16" v="26" actId="14100"/>
          <ac:spMkLst>
            <pc:docMk/>
            <pc:sldMk cId="1615307222" sldId="390"/>
            <ac:spMk id="7" creationId="{E11148D2-DE58-912B-CE53-C92B5E8EA4AB}"/>
          </ac:spMkLst>
        </pc:spChg>
      </pc:sldChg>
      <pc:sldChg chg="modSp del mod">
        <pc:chgData name="Hongzong Li" userId="9bdc67c7f26cb1a6" providerId="LiveId" clId="{F42916EA-A971-40FB-9368-4A6246B15F8D}" dt="2025-01-08T13:28:14.951" v="29" actId="47"/>
        <pc:sldMkLst>
          <pc:docMk/>
          <pc:sldMk cId="1847076896" sldId="514"/>
        </pc:sldMkLst>
      </pc:sldChg>
      <pc:sldChg chg="addSp delSp modSp mod">
        <pc:chgData name="Hongzong Li" userId="9bdc67c7f26cb1a6" providerId="LiveId" clId="{F42916EA-A971-40FB-9368-4A6246B15F8D}" dt="2025-01-08T13:31:09.695" v="60" actId="20577"/>
        <pc:sldMkLst>
          <pc:docMk/>
          <pc:sldMk cId="1261810409" sldId="621"/>
        </pc:sldMkLst>
      </pc:sldChg>
      <pc:sldChg chg="addSp delSp modSp mod">
        <pc:chgData name="Hongzong Li" userId="9bdc67c7f26cb1a6" providerId="LiveId" clId="{F42916EA-A971-40FB-9368-4A6246B15F8D}" dt="2025-01-08T13:43:16.175" v="81" actId="1076"/>
        <pc:sldMkLst>
          <pc:docMk/>
          <pc:sldMk cId="2671058366" sldId="631"/>
        </pc:sldMkLst>
      </pc:sldChg>
      <pc:sldChg chg="modSp del mod">
        <pc:chgData name="Hongzong Li" userId="9bdc67c7f26cb1a6" providerId="LiveId" clId="{F42916EA-A971-40FB-9368-4A6246B15F8D}" dt="2025-01-08T13:28:20.753" v="31" actId="47"/>
        <pc:sldMkLst>
          <pc:docMk/>
          <pc:sldMk cId="2354319547" sldId="642"/>
        </pc:sldMkLst>
      </pc:sldChg>
    </pc:docChg>
  </pc:docChgLst>
  <pc:docChgLst>
    <pc:chgData name="LI Hongzong" userId="ac49958b-b655-4fa4-b837-6f946156a7c8" providerId="ADAL" clId="{AE6FA167-AD59-4CAA-8D10-66C8FD64B50F}"/>
    <pc:docChg chg="undo custSel addSld modSld">
      <pc:chgData name="LI Hongzong" userId="ac49958b-b655-4fa4-b837-6f946156a7c8" providerId="ADAL" clId="{AE6FA167-AD59-4CAA-8D10-66C8FD64B50F}" dt="2024-04-14T02:08:02.953" v="26" actId="1076"/>
      <pc:docMkLst>
        <pc:docMk/>
      </pc:docMkLst>
      <pc:sldChg chg="addSp delSp modSp mod">
        <pc:chgData name="LI Hongzong" userId="ac49958b-b655-4fa4-b837-6f946156a7c8" providerId="ADAL" clId="{AE6FA167-AD59-4CAA-8D10-66C8FD64B50F}" dt="2024-04-14T02:06:04.019" v="14" actId="1036"/>
        <pc:sldMkLst>
          <pc:docMk/>
          <pc:sldMk cId="806529866" sldId="544"/>
        </pc:sldMkLst>
      </pc:sldChg>
      <pc:sldChg chg="addSp delSp mod">
        <pc:chgData name="LI Hongzong" userId="ac49958b-b655-4fa4-b837-6f946156a7c8" providerId="ADAL" clId="{AE6FA167-AD59-4CAA-8D10-66C8FD64B50F}" dt="2024-04-14T02:07:35.774" v="22" actId="478"/>
        <pc:sldMkLst>
          <pc:docMk/>
          <pc:sldMk cId="117524543" sldId="547"/>
        </pc:sldMkLst>
      </pc:sldChg>
      <pc:sldChg chg="addSp delSp modSp add mod">
        <pc:chgData name="LI Hongzong" userId="ac49958b-b655-4fa4-b837-6f946156a7c8" providerId="ADAL" clId="{AE6FA167-AD59-4CAA-8D10-66C8FD64B50F}" dt="2024-04-14T02:08:02.953" v="26" actId="1076"/>
        <pc:sldMkLst>
          <pc:docMk/>
          <pc:sldMk cId="2354201810" sldId="548"/>
        </pc:sldMkLst>
      </pc:sldChg>
    </pc:docChg>
  </pc:docChgLst>
  <pc:docChgLst>
    <pc:chgData name="Hongzong Li" userId="9bdc67c7f26cb1a6" providerId="LiveId" clId="{3692DABF-9D90-4228-8D3F-2BED0E0F9A8C}"/>
    <pc:docChg chg="delSld modSld">
      <pc:chgData name="Hongzong Li" userId="9bdc67c7f26cb1a6" providerId="LiveId" clId="{3692DABF-9D90-4228-8D3F-2BED0E0F9A8C}" dt="2025-01-15T12:54:42.041" v="2" actId="47"/>
      <pc:docMkLst>
        <pc:docMk/>
      </pc:docMkLst>
      <pc:sldChg chg="delSp">
        <pc:chgData name="Hongzong Li" userId="9bdc67c7f26cb1a6" providerId="LiveId" clId="{3692DABF-9D90-4228-8D3F-2BED0E0F9A8C}" dt="2025-01-15T12:54:37.130" v="1" actId="478"/>
        <pc:sldMkLst>
          <pc:docMk/>
          <pc:sldMk cId="1261810409" sldId="621"/>
        </pc:sldMkLst>
      </pc:sldChg>
      <pc:sldChg chg="del">
        <pc:chgData name="Hongzong Li" userId="9bdc67c7f26cb1a6" providerId="LiveId" clId="{3692DABF-9D90-4228-8D3F-2BED0E0F9A8C}" dt="2025-01-15T12:54:42.041" v="2" actId="47"/>
        <pc:sldMkLst>
          <pc:docMk/>
          <pc:sldMk cId="2671058366" sldId="631"/>
        </pc:sldMkLst>
      </pc:sldChg>
      <pc:sldChg chg="del">
        <pc:chgData name="Hongzong Li" userId="9bdc67c7f26cb1a6" providerId="LiveId" clId="{3692DABF-9D90-4228-8D3F-2BED0E0F9A8C}" dt="2025-01-15T12:54:42.041" v="2" actId="47"/>
        <pc:sldMkLst>
          <pc:docMk/>
          <pc:sldMk cId="4150836263" sldId="658"/>
        </pc:sldMkLst>
      </pc:sldChg>
      <pc:sldChg chg="del">
        <pc:chgData name="Hongzong Li" userId="9bdc67c7f26cb1a6" providerId="LiveId" clId="{3692DABF-9D90-4228-8D3F-2BED0E0F9A8C}" dt="2025-01-15T12:54:42.041" v="2" actId="47"/>
        <pc:sldMkLst>
          <pc:docMk/>
          <pc:sldMk cId="280363987" sldId="659"/>
        </pc:sldMkLst>
      </pc:sldChg>
      <pc:sldChg chg="del">
        <pc:chgData name="Hongzong Li" userId="9bdc67c7f26cb1a6" providerId="LiveId" clId="{3692DABF-9D90-4228-8D3F-2BED0E0F9A8C}" dt="2025-01-15T12:54:42.041" v="2" actId="47"/>
        <pc:sldMkLst>
          <pc:docMk/>
          <pc:sldMk cId="1050721172" sldId="660"/>
        </pc:sldMkLst>
      </pc:sldChg>
      <pc:sldChg chg="del">
        <pc:chgData name="Hongzong Li" userId="9bdc67c7f26cb1a6" providerId="LiveId" clId="{3692DABF-9D90-4228-8D3F-2BED0E0F9A8C}" dt="2025-01-15T12:54:42.041" v="2" actId="47"/>
        <pc:sldMkLst>
          <pc:docMk/>
          <pc:sldMk cId="2824916999" sldId="661"/>
        </pc:sldMkLst>
      </pc:sldChg>
      <pc:sldChg chg="del">
        <pc:chgData name="Hongzong Li" userId="9bdc67c7f26cb1a6" providerId="LiveId" clId="{3692DABF-9D90-4228-8D3F-2BED0E0F9A8C}" dt="2025-01-15T12:54:42.041" v="2" actId="47"/>
        <pc:sldMkLst>
          <pc:docMk/>
          <pc:sldMk cId="2281915960" sldId="662"/>
        </pc:sldMkLst>
      </pc:sldChg>
      <pc:sldChg chg="del">
        <pc:chgData name="Hongzong Li" userId="9bdc67c7f26cb1a6" providerId="LiveId" clId="{3692DABF-9D90-4228-8D3F-2BED0E0F9A8C}" dt="2025-01-15T12:54:42.041" v="2" actId="47"/>
        <pc:sldMkLst>
          <pc:docMk/>
          <pc:sldMk cId="3587308140" sldId="663"/>
        </pc:sldMkLst>
      </pc:sldChg>
      <pc:sldChg chg="del">
        <pc:chgData name="Hongzong Li" userId="9bdc67c7f26cb1a6" providerId="LiveId" clId="{3692DABF-9D90-4228-8D3F-2BED0E0F9A8C}" dt="2025-01-15T12:54:42.041" v="2" actId="47"/>
        <pc:sldMkLst>
          <pc:docMk/>
          <pc:sldMk cId="2709935454" sldId="664"/>
        </pc:sldMkLst>
      </pc:sldChg>
      <pc:sldChg chg="del">
        <pc:chgData name="Hongzong Li" userId="9bdc67c7f26cb1a6" providerId="LiveId" clId="{3692DABF-9D90-4228-8D3F-2BED0E0F9A8C}" dt="2025-01-15T12:54:42.041" v="2" actId="47"/>
        <pc:sldMkLst>
          <pc:docMk/>
          <pc:sldMk cId="432758778" sldId="665"/>
        </pc:sldMkLst>
      </pc:sldChg>
      <pc:sldChg chg="del">
        <pc:chgData name="Hongzong Li" userId="9bdc67c7f26cb1a6" providerId="LiveId" clId="{3692DABF-9D90-4228-8D3F-2BED0E0F9A8C}" dt="2025-01-15T12:54:42.041" v="2" actId="47"/>
        <pc:sldMkLst>
          <pc:docMk/>
          <pc:sldMk cId="2752785219" sldId="666"/>
        </pc:sldMkLst>
      </pc:sldChg>
      <pc:sldChg chg="del">
        <pc:chgData name="Hongzong Li" userId="9bdc67c7f26cb1a6" providerId="LiveId" clId="{3692DABF-9D90-4228-8D3F-2BED0E0F9A8C}" dt="2025-01-15T12:54:42.041" v="2" actId="47"/>
        <pc:sldMkLst>
          <pc:docMk/>
          <pc:sldMk cId="2853329529" sldId="667"/>
        </pc:sldMkLst>
      </pc:sldChg>
      <pc:sldChg chg="del">
        <pc:chgData name="Hongzong Li" userId="9bdc67c7f26cb1a6" providerId="LiveId" clId="{3692DABF-9D90-4228-8D3F-2BED0E0F9A8C}" dt="2025-01-15T12:54:42.041" v="2" actId="47"/>
        <pc:sldMkLst>
          <pc:docMk/>
          <pc:sldMk cId="2826498682" sldId="668"/>
        </pc:sldMkLst>
      </pc:sldChg>
      <pc:sldChg chg="del">
        <pc:chgData name="Hongzong Li" userId="9bdc67c7f26cb1a6" providerId="LiveId" clId="{3692DABF-9D90-4228-8D3F-2BED0E0F9A8C}" dt="2025-01-15T12:54:42.041" v="2" actId="47"/>
        <pc:sldMkLst>
          <pc:docMk/>
          <pc:sldMk cId="1898400193" sldId="669"/>
        </pc:sldMkLst>
      </pc:sldChg>
      <pc:sldChg chg="del">
        <pc:chgData name="Hongzong Li" userId="9bdc67c7f26cb1a6" providerId="LiveId" clId="{3692DABF-9D90-4228-8D3F-2BED0E0F9A8C}" dt="2025-01-15T12:54:42.041" v="2" actId="47"/>
        <pc:sldMkLst>
          <pc:docMk/>
          <pc:sldMk cId="304319722" sldId="670"/>
        </pc:sldMkLst>
      </pc:sldChg>
      <pc:sldChg chg="del">
        <pc:chgData name="Hongzong Li" userId="9bdc67c7f26cb1a6" providerId="LiveId" clId="{3692DABF-9D90-4228-8D3F-2BED0E0F9A8C}" dt="2025-01-15T12:54:42.041" v="2" actId="47"/>
        <pc:sldMkLst>
          <pc:docMk/>
          <pc:sldMk cId="1817694660" sldId="671"/>
        </pc:sldMkLst>
      </pc:sldChg>
      <pc:sldChg chg="del">
        <pc:chgData name="Hongzong Li" userId="9bdc67c7f26cb1a6" providerId="LiveId" clId="{3692DABF-9D90-4228-8D3F-2BED0E0F9A8C}" dt="2025-01-15T12:54:42.041" v="2" actId="47"/>
        <pc:sldMkLst>
          <pc:docMk/>
          <pc:sldMk cId="2788587020" sldId="672"/>
        </pc:sldMkLst>
      </pc:sldChg>
      <pc:sldChg chg="del">
        <pc:chgData name="Hongzong Li" userId="9bdc67c7f26cb1a6" providerId="LiveId" clId="{3692DABF-9D90-4228-8D3F-2BED0E0F9A8C}" dt="2025-01-15T12:54:42.041" v="2" actId="47"/>
        <pc:sldMkLst>
          <pc:docMk/>
          <pc:sldMk cId="256473223" sldId="673"/>
        </pc:sldMkLst>
      </pc:sldChg>
      <pc:sldChg chg="del">
        <pc:chgData name="Hongzong Li" userId="9bdc67c7f26cb1a6" providerId="LiveId" clId="{3692DABF-9D90-4228-8D3F-2BED0E0F9A8C}" dt="2025-01-15T12:54:42.041" v="2" actId="47"/>
        <pc:sldMkLst>
          <pc:docMk/>
          <pc:sldMk cId="2424154648" sldId="674"/>
        </pc:sldMkLst>
      </pc:sldChg>
      <pc:sldChg chg="del">
        <pc:chgData name="Hongzong Li" userId="9bdc67c7f26cb1a6" providerId="LiveId" clId="{3692DABF-9D90-4228-8D3F-2BED0E0F9A8C}" dt="2025-01-15T12:54:42.041" v="2" actId="47"/>
        <pc:sldMkLst>
          <pc:docMk/>
          <pc:sldMk cId="3143782611" sldId="675"/>
        </pc:sldMkLst>
      </pc:sldChg>
      <pc:sldChg chg="del">
        <pc:chgData name="Hongzong Li" userId="9bdc67c7f26cb1a6" providerId="LiveId" clId="{3692DABF-9D90-4228-8D3F-2BED0E0F9A8C}" dt="2025-01-15T12:54:42.041" v="2" actId="47"/>
        <pc:sldMkLst>
          <pc:docMk/>
          <pc:sldMk cId="3043099647" sldId="676"/>
        </pc:sldMkLst>
      </pc:sldChg>
    </pc:docChg>
  </pc:docChgLst>
  <pc:docChgLst>
    <pc:chgData name="Hongzong Li" userId="9bdc67c7f26cb1a6" providerId="LiveId" clId="{63BC5024-CAE4-4D5A-B889-24F1E2E95D36}"/>
    <pc:docChg chg="delSld">
      <pc:chgData name="Hongzong Li" userId="9bdc67c7f26cb1a6" providerId="LiveId" clId="{63BC5024-CAE4-4D5A-B889-24F1E2E95D36}" dt="2025-03-11T06:10:11.823" v="2" actId="47"/>
      <pc:docMkLst>
        <pc:docMk/>
      </pc:docMkLst>
      <pc:sldChg chg="del">
        <pc:chgData name="Hongzong Li" userId="9bdc67c7f26cb1a6" providerId="LiveId" clId="{63BC5024-CAE4-4D5A-B889-24F1E2E95D36}" dt="2025-03-11T06:10:10.507" v="0" actId="47"/>
        <pc:sldMkLst>
          <pc:docMk/>
          <pc:sldMk cId="1435741162" sldId="682"/>
        </pc:sldMkLst>
      </pc:sldChg>
      <pc:sldChg chg="del">
        <pc:chgData name="Hongzong Li" userId="9bdc67c7f26cb1a6" providerId="LiveId" clId="{63BC5024-CAE4-4D5A-B889-24F1E2E95D36}" dt="2025-03-11T06:10:11.196" v="1" actId="47"/>
        <pc:sldMkLst>
          <pc:docMk/>
          <pc:sldMk cId="2538512032" sldId="683"/>
        </pc:sldMkLst>
      </pc:sldChg>
      <pc:sldChg chg="del">
        <pc:chgData name="Hongzong Li" userId="9bdc67c7f26cb1a6" providerId="LiveId" clId="{63BC5024-CAE4-4D5A-B889-24F1E2E95D36}" dt="2025-03-11T06:10:11.823" v="2" actId="47"/>
        <pc:sldMkLst>
          <pc:docMk/>
          <pc:sldMk cId="3244552819" sldId="684"/>
        </pc:sldMkLst>
      </pc:sldChg>
    </pc:docChg>
  </pc:docChgLst>
  <pc:docChgLst>
    <pc:chgData name="LI Hongzong" userId="ac49958b-b655-4fa4-b837-6f946156a7c8" providerId="ADAL" clId="{11824D3B-33E6-456D-A3CF-1609AA7A4499}"/>
    <pc:docChg chg="undo redo custSel addSld modSld sldOrd">
      <pc:chgData name="LI Hongzong" userId="ac49958b-b655-4fa4-b837-6f946156a7c8" providerId="ADAL" clId="{11824D3B-33E6-456D-A3CF-1609AA7A4499}" dt="2024-10-28T12:57:41.082" v="836" actId="1076"/>
      <pc:docMkLst>
        <pc:docMk/>
      </pc:docMkLst>
      <pc:sldChg chg="modSp mod">
        <pc:chgData name="LI Hongzong" userId="ac49958b-b655-4fa4-b837-6f946156a7c8" providerId="ADAL" clId="{11824D3B-33E6-456D-A3CF-1609AA7A4499}" dt="2024-10-28T12:51:33.446" v="737"/>
        <pc:sldMkLst>
          <pc:docMk/>
          <pc:sldMk cId="1615307222" sldId="390"/>
        </pc:sldMkLst>
      </pc:sldChg>
      <pc:sldChg chg="modSp mod">
        <pc:chgData name="LI Hongzong" userId="ac49958b-b655-4fa4-b837-6f946156a7c8" providerId="ADAL" clId="{11824D3B-33E6-456D-A3CF-1609AA7A4499}" dt="2024-10-28T12:56:49.737" v="833" actId="1036"/>
        <pc:sldMkLst>
          <pc:docMk/>
          <pc:sldMk cId="3326953466" sldId="392"/>
        </pc:sldMkLst>
      </pc:sldChg>
      <pc:sldChg chg="addSp delSp modSp mod">
        <pc:chgData name="LI Hongzong" userId="ac49958b-b655-4fa4-b837-6f946156a7c8" providerId="ADAL" clId="{11824D3B-33E6-456D-A3CF-1609AA7A4499}" dt="2024-10-28T12:43:47.440" v="642" actId="20577"/>
        <pc:sldMkLst>
          <pc:docMk/>
          <pc:sldMk cId="2811745174" sldId="487"/>
        </pc:sldMkLst>
      </pc:sldChg>
      <pc:sldChg chg="modSp mod">
        <pc:chgData name="LI Hongzong" userId="ac49958b-b655-4fa4-b837-6f946156a7c8" providerId="ADAL" clId="{11824D3B-33E6-456D-A3CF-1609AA7A4499}" dt="2024-10-28T12:53:30.073" v="758"/>
        <pc:sldMkLst>
          <pc:docMk/>
          <pc:sldMk cId="1847076896" sldId="514"/>
        </pc:sldMkLst>
      </pc:sldChg>
      <pc:sldChg chg="addSp delSp modSp mod ord">
        <pc:chgData name="LI Hongzong" userId="ac49958b-b655-4fa4-b837-6f946156a7c8" providerId="ADAL" clId="{11824D3B-33E6-456D-A3CF-1609AA7A4499}" dt="2024-10-28T12:57:41.082" v="836" actId="1076"/>
        <pc:sldMkLst>
          <pc:docMk/>
          <pc:sldMk cId="909729142" sldId="637"/>
        </pc:sldMkLst>
      </pc:sldChg>
      <pc:sldChg chg="addSp delSp modSp mod">
        <pc:chgData name="LI Hongzong" userId="ac49958b-b655-4fa4-b837-6f946156a7c8" providerId="ADAL" clId="{11824D3B-33E6-456D-A3CF-1609AA7A4499}" dt="2024-10-28T12:55:16.548" v="768" actId="947"/>
        <pc:sldMkLst>
          <pc:docMk/>
          <pc:sldMk cId="3820469915" sldId="640"/>
        </pc:sldMkLst>
      </pc:sldChg>
      <pc:sldChg chg="modSp add mod">
        <pc:chgData name="LI Hongzong" userId="ac49958b-b655-4fa4-b837-6f946156a7c8" providerId="ADAL" clId="{11824D3B-33E6-456D-A3CF-1609AA7A4499}" dt="2024-10-28T12:54:14.907" v="761" actId="2711"/>
        <pc:sldMkLst>
          <pc:docMk/>
          <pc:sldMk cId="2354319547" sldId="64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4A1712D-D7FA-4496-B6BD-E8CEE80FCA99}"/>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3" name="Date Placeholder 2">
            <a:extLst>
              <a:ext uri="{FF2B5EF4-FFF2-40B4-BE49-F238E27FC236}">
                <a16:creationId xmlns:a16="http://schemas.microsoft.com/office/drawing/2014/main" id="{C62F68CF-6F09-4E22-B9E8-F60C85B30E13}"/>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79F9DD8-E320-4ED3-B304-8B56EADFDED5}" type="datetimeFigureOut">
              <a:rPr lang="zh-TW" altLang="en-US"/>
              <a:pPr>
                <a:defRPr/>
              </a:pPr>
              <a:t>2025/3/11</a:t>
            </a:fld>
            <a:endParaRPr lang="zh-TW" altLang="en-US"/>
          </a:p>
        </p:txBody>
      </p:sp>
      <p:sp>
        <p:nvSpPr>
          <p:cNvPr id="4" name="Footer Placeholder 3">
            <a:extLst>
              <a:ext uri="{FF2B5EF4-FFF2-40B4-BE49-F238E27FC236}">
                <a16:creationId xmlns:a16="http://schemas.microsoft.com/office/drawing/2014/main" id="{BD1A9008-A482-43B1-9EFC-4F48D2C6DDEF}"/>
              </a:ext>
            </a:extLst>
          </p:cNvPr>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5" name="Slide Number Placeholder 4">
            <a:extLst>
              <a:ext uri="{FF2B5EF4-FFF2-40B4-BE49-F238E27FC236}">
                <a16:creationId xmlns:a16="http://schemas.microsoft.com/office/drawing/2014/main" id="{46AD8E69-6929-49FD-9F10-4C07E2ECB000}"/>
              </a:ext>
            </a:extLst>
          </p:cNvPr>
          <p:cNvSpPr>
            <a:spLocks noGrp="1"/>
          </p:cNvSpPr>
          <p:nvPr>
            <p:ph type="sldNum" sz="quarter" idx="3"/>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1C8A51B-8BEB-4C40-AF52-9C6CF1D2019D}" type="slidenum">
              <a:rPr lang="zh-TW" altLang="en-US"/>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27DDA510-F3F4-4037-B5C2-6330AC57DCC3}"/>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日期版面配置區 2">
            <a:extLst>
              <a:ext uri="{FF2B5EF4-FFF2-40B4-BE49-F238E27FC236}">
                <a16:creationId xmlns:a16="http://schemas.microsoft.com/office/drawing/2014/main" id="{1A5C37C3-9DF7-4CE6-A989-A0D3D7A993D2}"/>
              </a:ext>
            </a:extLst>
          </p:cNvPr>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FF1DE64A-BED1-4632-B6E8-6404C554313E}" type="datetimeFigureOut">
              <a:rPr lang="en-US"/>
              <a:pPr>
                <a:defRPr/>
              </a:pPr>
              <a:t>3/11/2025</a:t>
            </a:fld>
            <a:endParaRPr lang="en-US"/>
          </a:p>
        </p:txBody>
      </p:sp>
      <p:sp>
        <p:nvSpPr>
          <p:cNvPr id="4" name="投影片圖像版面配置區 3">
            <a:extLst>
              <a:ext uri="{FF2B5EF4-FFF2-40B4-BE49-F238E27FC236}">
                <a16:creationId xmlns:a16="http://schemas.microsoft.com/office/drawing/2014/main" id="{E6206B4E-3522-4358-8240-EBA2178A85FF}"/>
              </a:ext>
            </a:extLst>
          </p:cNvPr>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備忘稿版面配置區 4">
            <a:extLst>
              <a:ext uri="{FF2B5EF4-FFF2-40B4-BE49-F238E27FC236}">
                <a16:creationId xmlns:a16="http://schemas.microsoft.com/office/drawing/2014/main" id="{17BD9AA1-118B-4092-853F-D4910FB0FCBA}"/>
              </a:ext>
            </a:extLst>
          </p:cNvPr>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US" noProof="0"/>
          </a:p>
        </p:txBody>
      </p:sp>
      <p:sp>
        <p:nvSpPr>
          <p:cNvPr id="6" name="頁尾版面配置區 5">
            <a:extLst>
              <a:ext uri="{FF2B5EF4-FFF2-40B4-BE49-F238E27FC236}">
                <a16:creationId xmlns:a16="http://schemas.microsoft.com/office/drawing/2014/main" id="{852FDC0A-5427-407D-8D10-1F64F61A14C7}"/>
              </a:ext>
            </a:extLst>
          </p:cNvPr>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投影片編號版面配置區 6">
            <a:extLst>
              <a:ext uri="{FF2B5EF4-FFF2-40B4-BE49-F238E27FC236}">
                <a16:creationId xmlns:a16="http://schemas.microsoft.com/office/drawing/2014/main" id="{03A3916A-8CF5-46F4-B09D-6E4399A64B8A}"/>
              </a:ext>
            </a:extLst>
          </p:cNvPr>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125B4D1-821F-4158-BCA9-F73F741AAF6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8C5A942-B0BC-494B-9C48-8C2B9BBAE9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6CB5C2A-8C3D-4C0B-BFDD-FC1DB70970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E737DC81-ECE8-4986-BF82-84684B20B71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C18389BB-ED6D-47D5-9663-6EBD1CAA7A34}" type="slidenum">
              <a:rPr lang="en-US" altLang="en-US"/>
              <a:pPr eaLnBrk="1" hangingPunct="1"/>
              <a:t>1</a:t>
            </a:fld>
            <a:endParaRPr lang="en-US" altLang="en-US"/>
          </a:p>
        </p:txBody>
      </p:sp>
    </p:spTree>
    <p:extLst>
      <p:ext uri="{BB962C8B-B14F-4D97-AF65-F5344CB8AC3E}">
        <p14:creationId xmlns:p14="http://schemas.microsoft.com/office/powerpoint/2010/main" val="1360513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21771-30A7-EAB2-F0A7-F0907602A412}"/>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6F30BF05-3BAB-55A3-B7A9-4C4BD9DC501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59E2A0DA-1EC7-F066-4130-9C1211F1235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r>
              <a:rPr lang="en-US" sz="2800" b="0" i="0" dirty="0">
                <a:solidFill>
                  <a:srgbClr val="606C71"/>
                </a:solidFill>
                <a:effectLst/>
                <a:latin typeface="Open Sans" panose="020B0606030504020204" pitchFamily="34" charset="0"/>
              </a:rPr>
              <a:t>the outer product of this black and white image</a:t>
            </a: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E5A64214-39DF-7126-1D94-EF9E58B5CBD7}"/>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10</a:t>
            </a:fld>
            <a:endParaRPr lang="en-US" altLang="en-US"/>
          </a:p>
        </p:txBody>
      </p:sp>
    </p:spTree>
    <p:extLst>
      <p:ext uri="{BB962C8B-B14F-4D97-AF65-F5344CB8AC3E}">
        <p14:creationId xmlns:p14="http://schemas.microsoft.com/office/powerpoint/2010/main" val="1517113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54182-0A6B-B256-EBD7-68A589138AAB}"/>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80645525-7977-6B78-79D4-DACCFF1511A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3FB97440-D9C3-597A-C357-7048BB31BB9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225DEA0A-AFF7-BC83-631C-B587AED2D630}"/>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11</a:t>
            </a:fld>
            <a:endParaRPr lang="en-US" altLang="en-US"/>
          </a:p>
        </p:txBody>
      </p:sp>
    </p:spTree>
    <p:extLst>
      <p:ext uri="{BB962C8B-B14F-4D97-AF65-F5344CB8AC3E}">
        <p14:creationId xmlns:p14="http://schemas.microsoft.com/office/powerpoint/2010/main" val="1174997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EBEFE-1DB3-8F29-4257-850BA6D25B59}"/>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3F2F52B5-1270-03BC-8C8D-10FB97C86DD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58D8834-A770-BDF1-C6FA-E8DBB351ACE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5575E23A-B7DA-89E8-8517-F154B631CD8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12</a:t>
            </a:fld>
            <a:endParaRPr lang="en-US" altLang="en-US"/>
          </a:p>
        </p:txBody>
      </p:sp>
    </p:spTree>
    <p:extLst>
      <p:ext uri="{BB962C8B-B14F-4D97-AF65-F5344CB8AC3E}">
        <p14:creationId xmlns:p14="http://schemas.microsoft.com/office/powerpoint/2010/main" val="2664203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2AA68-6A2B-C3A5-5C3D-11B35ED88A7C}"/>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F348C10F-4A61-84B5-5CD3-EAD6EB7A250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25311120-70B2-E500-603A-0AFB17064EC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r>
              <a:rPr lang="en-US" sz="2800" dirty="0"/>
              <a:t>we show now that the storage capacity is not directly responsible for the imperfect retrieval. </a:t>
            </a: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3BF33486-70EF-C8D4-F835-945511699837}"/>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13</a:t>
            </a:fld>
            <a:endParaRPr lang="en-US" altLang="en-US"/>
          </a:p>
        </p:txBody>
      </p:sp>
    </p:spTree>
    <p:extLst>
      <p:ext uri="{BB962C8B-B14F-4D97-AF65-F5344CB8AC3E}">
        <p14:creationId xmlns:p14="http://schemas.microsoft.com/office/powerpoint/2010/main" val="1793861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1DDC8-A611-CC6B-4CEA-79C590A0C5CE}"/>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9CBA63E9-E1FF-2DE2-9EB4-2C07F374131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BC2099D-A76D-9534-FCE2-CB1D9ED54A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03FFD30D-FE1E-5F31-0CE8-13D91E5FF7E0}"/>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14</a:t>
            </a:fld>
            <a:endParaRPr lang="en-US" altLang="en-US"/>
          </a:p>
        </p:txBody>
      </p:sp>
    </p:spTree>
    <p:extLst>
      <p:ext uri="{BB962C8B-B14F-4D97-AF65-F5344CB8AC3E}">
        <p14:creationId xmlns:p14="http://schemas.microsoft.com/office/powerpoint/2010/main" val="1136797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1E8F7-3240-DC24-FF66-831D59F34ADC}"/>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12E58511-4A77-EBBF-7530-74C655DB5E3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D1B71BD4-AE47-D42E-A492-81EDA3C0BEA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33EDE64D-6DDE-18A2-F697-A32A5A6E7479}"/>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15</a:t>
            </a:fld>
            <a:endParaRPr lang="en-US" altLang="en-US"/>
          </a:p>
        </p:txBody>
      </p:sp>
    </p:spTree>
    <p:extLst>
      <p:ext uri="{BB962C8B-B14F-4D97-AF65-F5344CB8AC3E}">
        <p14:creationId xmlns:p14="http://schemas.microsoft.com/office/powerpoint/2010/main" val="2369745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64FA7-A6B7-6BAB-4368-B6BDF308D220}"/>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41E02A22-1FA2-D93B-8F7A-60A715D908A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88C2F08-401D-C8CC-0B23-3DB48181F83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876AFE2E-4D60-7AA3-C71E-9848CBE6A0C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16</a:t>
            </a:fld>
            <a:endParaRPr lang="en-US" altLang="en-US"/>
          </a:p>
        </p:txBody>
      </p:sp>
    </p:spTree>
    <p:extLst>
      <p:ext uri="{BB962C8B-B14F-4D97-AF65-F5344CB8AC3E}">
        <p14:creationId xmlns:p14="http://schemas.microsoft.com/office/powerpoint/2010/main" val="1125086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7660A-5B22-E76A-D7BD-F455378DD7D3}"/>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1126A6A6-604E-2235-A79A-B3D19865CAE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5F7227F-F7EE-7802-1420-2518DE5B0AD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CD31FB4E-19C9-8DBA-968E-49C9F0D22DEC}"/>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17</a:t>
            </a:fld>
            <a:endParaRPr lang="en-US" altLang="en-US"/>
          </a:p>
        </p:txBody>
      </p:sp>
    </p:spTree>
    <p:extLst>
      <p:ext uri="{BB962C8B-B14F-4D97-AF65-F5344CB8AC3E}">
        <p14:creationId xmlns:p14="http://schemas.microsoft.com/office/powerpoint/2010/main" val="2125066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1E9A2-5713-F61F-92D9-5D15140DD2C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C2760B2F-519C-4BD5-2590-3EA758F7B02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A8E35063-5971-6CBE-3546-A031305A1F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FEEF3A1E-D550-596E-36CD-6B667AFA42B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18</a:t>
            </a:fld>
            <a:endParaRPr lang="en-US" altLang="en-US"/>
          </a:p>
        </p:txBody>
      </p:sp>
    </p:spTree>
    <p:extLst>
      <p:ext uri="{BB962C8B-B14F-4D97-AF65-F5344CB8AC3E}">
        <p14:creationId xmlns:p14="http://schemas.microsoft.com/office/powerpoint/2010/main" val="3584999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04D93-359F-C4DA-F649-007F06B3351B}"/>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26A3E1EC-2F63-6309-90A6-7F752EEDA0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8B95B81D-E3E6-D5F3-BB3D-C6CBCE2BDC2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226D3F79-CDE6-86B8-3EAC-70447A8953C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19</a:t>
            </a:fld>
            <a:endParaRPr lang="en-US" altLang="en-US"/>
          </a:p>
        </p:txBody>
      </p:sp>
    </p:spTree>
    <p:extLst>
      <p:ext uri="{BB962C8B-B14F-4D97-AF65-F5344CB8AC3E}">
        <p14:creationId xmlns:p14="http://schemas.microsoft.com/office/powerpoint/2010/main" val="3665703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73A9271E-725C-4631-B182-CB98B06C9E3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B0AC16E4-EA37-47F7-BFFD-D338E5F3DB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58219F6F-33DD-458F-A9FE-2BDB4FFBD2AF}"/>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2</a:t>
            </a:fld>
            <a:endParaRPr lang="en-US" altLang="en-US"/>
          </a:p>
        </p:txBody>
      </p:sp>
    </p:spTree>
    <p:extLst>
      <p:ext uri="{BB962C8B-B14F-4D97-AF65-F5344CB8AC3E}">
        <p14:creationId xmlns:p14="http://schemas.microsoft.com/office/powerpoint/2010/main" val="36433706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8C5A942-B0BC-494B-9C48-8C2B9BBAE99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Notes Placeholder 2">
            <a:extLst>
              <a:ext uri="{FF2B5EF4-FFF2-40B4-BE49-F238E27FC236}">
                <a16:creationId xmlns:a16="http://schemas.microsoft.com/office/drawing/2014/main" id="{86CB5C2A-8C3D-4C0B-BFDD-FC1DB70970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484" name="Slide Number Placeholder 3">
            <a:extLst>
              <a:ext uri="{FF2B5EF4-FFF2-40B4-BE49-F238E27FC236}">
                <a16:creationId xmlns:a16="http://schemas.microsoft.com/office/drawing/2014/main" id="{E737DC81-ECE8-4986-BF82-84684B20B712}"/>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C18389BB-ED6D-47D5-9663-6EBD1CAA7A34}" type="slidenum">
              <a:rPr lang="en-US" altLang="en-US"/>
              <a:pPr eaLnBrk="1" hangingPunct="1"/>
              <a:t>20</a:t>
            </a:fld>
            <a:endParaRPr lang="en-US" altLang="en-US"/>
          </a:p>
        </p:txBody>
      </p:sp>
    </p:spTree>
    <p:extLst>
      <p:ext uri="{BB962C8B-B14F-4D97-AF65-F5344CB8AC3E}">
        <p14:creationId xmlns:p14="http://schemas.microsoft.com/office/powerpoint/2010/main" val="280693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5329-96F6-708F-CDD7-92AA9B1D10AB}"/>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FC972FFF-F430-5585-9D05-086E491880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CE7CC4D-6AED-4AF9-12CE-A822EC4BFAD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7D040A38-8171-EAFE-36A0-6504462C07F8}"/>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3</a:t>
            </a:fld>
            <a:endParaRPr lang="en-US" altLang="en-US"/>
          </a:p>
        </p:txBody>
      </p:sp>
    </p:spTree>
    <p:extLst>
      <p:ext uri="{BB962C8B-B14F-4D97-AF65-F5344CB8AC3E}">
        <p14:creationId xmlns:p14="http://schemas.microsoft.com/office/powerpoint/2010/main" val="17990936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9BED9-2C0E-323A-9B9A-15D63303B2B6}"/>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0BAB82E8-9D12-AED1-AB97-308E0EBF0D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2EB09AB-7738-FF9C-A4CC-2441D65D835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DA0D5A4C-75A8-A9EA-29E3-A9F95BC78071}"/>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4</a:t>
            </a:fld>
            <a:endParaRPr lang="en-US" altLang="en-US"/>
          </a:p>
        </p:txBody>
      </p:sp>
    </p:spTree>
    <p:extLst>
      <p:ext uri="{BB962C8B-B14F-4D97-AF65-F5344CB8AC3E}">
        <p14:creationId xmlns:p14="http://schemas.microsoft.com/office/powerpoint/2010/main" val="14168783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4B15F-9EE9-B1E9-8AFF-CDC2850B1931}"/>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E9B3B36A-474C-4390-930E-618DF657D24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F44E6632-3E27-F9D1-DEE3-D264EDA53F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DEFBE054-E174-B8F3-6242-FC7261832AB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5</a:t>
            </a:fld>
            <a:endParaRPr lang="en-US" altLang="en-US"/>
          </a:p>
        </p:txBody>
      </p:sp>
    </p:spTree>
    <p:extLst>
      <p:ext uri="{BB962C8B-B14F-4D97-AF65-F5344CB8AC3E}">
        <p14:creationId xmlns:p14="http://schemas.microsoft.com/office/powerpoint/2010/main" val="3178691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John Hopfield’s associative memory model visualizes stored memories as valleys in an energy landscape. When the network is given a partial or distorted input (dropping the ball), it “rolls” through the landscape until it settles in the nearest valley, representing the closest stored memory. This process allows the network to restore incomplete or noisy data by finding the pattern with the lowest energy.</a:t>
            </a:r>
          </a:p>
          <a:p>
            <a:endParaRPr lang="en-US" dirty="0"/>
          </a:p>
        </p:txBody>
      </p:sp>
      <p:sp>
        <p:nvSpPr>
          <p:cNvPr id="4" name="Slide Number Placeholder 3"/>
          <p:cNvSpPr>
            <a:spLocks noGrp="1"/>
          </p:cNvSpPr>
          <p:nvPr>
            <p:ph type="sldNum" sz="quarter" idx="5"/>
          </p:nvPr>
        </p:nvSpPr>
        <p:spPr/>
        <p:txBody>
          <a:bodyPr/>
          <a:lstStyle/>
          <a:p>
            <a:fld id="{3125B4D1-821F-4158-BCA9-F73F741AAF68}" type="slidenum">
              <a:rPr lang="en-US" altLang="en-US" smtClean="0"/>
              <a:pPr/>
              <a:t>6</a:t>
            </a:fld>
            <a:endParaRPr lang="en-US" altLang="en-US"/>
          </a:p>
        </p:txBody>
      </p:sp>
    </p:spTree>
    <p:extLst>
      <p:ext uri="{BB962C8B-B14F-4D97-AF65-F5344CB8AC3E}">
        <p14:creationId xmlns:p14="http://schemas.microsoft.com/office/powerpoint/2010/main" val="236318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AA210-92A3-923D-E93C-B27E15028BB7}"/>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313032E3-D985-FAB2-ADC7-9B18ED0D041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938B351C-A7BA-6634-54C4-15D477510BB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CEE550D4-21F6-BEAB-A8A5-DE5F108759FD}"/>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7</a:t>
            </a:fld>
            <a:endParaRPr lang="en-US" altLang="en-US"/>
          </a:p>
        </p:txBody>
      </p:sp>
    </p:spTree>
    <p:extLst>
      <p:ext uri="{BB962C8B-B14F-4D97-AF65-F5344CB8AC3E}">
        <p14:creationId xmlns:p14="http://schemas.microsoft.com/office/powerpoint/2010/main" val="7496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E83D0-EE9A-1277-3ABF-FBC6A2E1DE1C}"/>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B30470CF-4440-FCB1-41E2-43B505C1FC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5ECC191E-AA42-1337-B3BB-A14C40C6B72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10E0163C-7660-9EEA-49F8-B66B61D99F0A}"/>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8</a:t>
            </a:fld>
            <a:endParaRPr lang="en-US" altLang="en-US"/>
          </a:p>
        </p:txBody>
      </p:sp>
    </p:spTree>
    <p:extLst>
      <p:ext uri="{BB962C8B-B14F-4D97-AF65-F5344CB8AC3E}">
        <p14:creationId xmlns:p14="http://schemas.microsoft.com/office/powerpoint/2010/main" val="3271937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5F4514-56BA-FB14-CD86-598BC18BF0EC}"/>
            </a:ext>
          </a:extLst>
        </p:cNvPr>
        <p:cNvGrpSpPr/>
        <p:nvPr/>
      </p:nvGrpSpPr>
      <p:grpSpPr>
        <a:xfrm>
          <a:off x="0" y="0"/>
          <a:ext cx="0" cy="0"/>
          <a:chOff x="0" y="0"/>
          <a:chExt cx="0" cy="0"/>
        </a:xfrm>
      </p:grpSpPr>
      <p:sp>
        <p:nvSpPr>
          <p:cNvPr id="12290" name="投影片圖像版面配置區 1">
            <a:extLst>
              <a:ext uri="{FF2B5EF4-FFF2-40B4-BE49-F238E27FC236}">
                <a16:creationId xmlns:a16="http://schemas.microsoft.com/office/drawing/2014/main" id="{58B0FE10-AE36-AA6D-E30B-417C7D11FD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備忘稿版面配置區 2">
            <a:extLst>
              <a:ext uri="{FF2B5EF4-FFF2-40B4-BE49-F238E27FC236}">
                <a16:creationId xmlns:a16="http://schemas.microsoft.com/office/drawing/2014/main" id="{452F9FA6-0A3F-6F86-A9C7-07ADCA76C2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marL="0" marR="0" algn="just">
              <a:spcBef>
                <a:spcPts val="600"/>
              </a:spcBef>
              <a:spcAft>
                <a:spcPts val="600"/>
              </a:spcAft>
            </a:pPr>
            <a:endParaRPr lang="en-US" sz="1800" dirty="0">
              <a:effectLst/>
              <a:latin typeface="Times New Roman" panose="02020603050405020304" pitchFamily="18" charset="0"/>
              <a:ea typeface="Times New Roman" panose="02020603050405020304" pitchFamily="18" charset="0"/>
            </a:endParaRPr>
          </a:p>
        </p:txBody>
      </p:sp>
      <p:sp>
        <p:nvSpPr>
          <p:cNvPr id="21508" name="投影片編號版面配置區 3">
            <a:extLst>
              <a:ext uri="{FF2B5EF4-FFF2-40B4-BE49-F238E27FC236}">
                <a16:creationId xmlns:a16="http://schemas.microsoft.com/office/drawing/2014/main" id="{154F82E7-CAD2-EF49-C20A-414EBBED01F0}"/>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96A6AEE9-F9BC-43FE-8523-852481914E3A}" type="slidenum">
              <a:rPr lang="en-US" altLang="en-US"/>
              <a:pPr eaLnBrk="1" hangingPunct="1"/>
              <a:t>9</a:t>
            </a:fld>
            <a:endParaRPr lang="en-US" altLang="en-US"/>
          </a:p>
        </p:txBody>
      </p:sp>
    </p:spTree>
    <p:extLst>
      <p:ext uri="{BB962C8B-B14F-4D97-AF65-F5344CB8AC3E}">
        <p14:creationId xmlns:p14="http://schemas.microsoft.com/office/powerpoint/2010/main" val="1998965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Date Placeholder 3"/>
          <p:cNvSpPr>
            <a:spLocks noGrp="1"/>
          </p:cNvSpPr>
          <p:nvPr>
            <p:ph type="dt" sz="half" idx="10"/>
          </p:nvPr>
        </p:nvSpPr>
        <p:spPr/>
        <p:txBody>
          <a:bodyPr/>
          <a:lstStyle/>
          <a:p>
            <a:fld id="{122A3D97-9FEF-4E09-B6DE-175BABD077DD}" type="datetime1">
              <a:rPr lang="zh-CN" altLang="en-US" smtClean="0"/>
              <a:t>2025/3/11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2999480063"/>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2C9022FE-D5D6-4B84-805C-51D4B8242E54}" type="datetime1">
              <a:rPr lang="zh-CN" altLang="en-US" smtClean="0"/>
              <a:t>2025/3/11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36830844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514EA46F-E189-4A09-9662-EAFF4013355C}" type="datetime1">
              <a:rPr lang="zh-CN" altLang="en-US" smtClean="0"/>
              <a:t>2025/3/11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09911375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2025/3/11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
        <p:nvSpPr>
          <p:cNvPr id="6" name="Rectangle 5">
            <a:extLst>
              <a:ext uri="{FF2B5EF4-FFF2-40B4-BE49-F238E27FC236}">
                <a16:creationId xmlns:a16="http://schemas.microsoft.com/office/drawing/2014/main" id="{53D8ECA3-5FE0-4FEF-906A-C90309267DAC}"/>
              </a:ext>
            </a:extLst>
          </p:cNvPr>
          <p:cNvSpPr/>
          <p:nvPr userDrawn="1"/>
        </p:nvSpPr>
        <p:spPr>
          <a:xfrm>
            <a:off x="1059245" y="6268460"/>
            <a:ext cx="1069182" cy="211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FC63D3E-E21A-4A95-8ECC-E65A47D52D74}"/>
              </a:ext>
            </a:extLst>
          </p:cNvPr>
          <p:cNvSpPr/>
          <p:nvPr userDrawn="1"/>
        </p:nvSpPr>
        <p:spPr>
          <a:xfrm>
            <a:off x="1059245" y="6351588"/>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2451340721"/>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ty u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616B-00DA-4721-BABC-A9545F9DDF5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0FEB5AF-FF05-4440-AA09-6510EB99EE20}"/>
              </a:ext>
            </a:extLst>
          </p:cNvPr>
          <p:cNvSpPr>
            <a:spLocks noGrp="1"/>
          </p:cNvSpPr>
          <p:nvPr>
            <p:ph type="ftr" sz="quarter" idx="11"/>
          </p:nvPr>
        </p:nvSpPr>
        <p:spPr>
          <a:xfrm>
            <a:off x="0" y="6492874"/>
            <a:ext cx="9144000" cy="365126"/>
          </a:xfrm>
          <a:solidFill>
            <a:srgbClr val="99235E"/>
          </a:solidFill>
        </p:spPr>
        <p:txBody>
          <a:bodyPr/>
          <a:lstStyle/>
          <a:p>
            <a:pPr>
              <a:defRPr/>
            </a:pPr>
            <a:endParaRPr lang="en-US"/>
          </a:p>
        </p:txBody>
      </p:sp>
      <p:sp>
        <p:nvSpPr>
          <p:cNvPr id="5" name="Slide Number Placeholder 4">
            <a:extLst>
              <a:ext uri="{FF2B5EF4-FFF2-40B4-BE49-F238E27FC236}">
                <a16:creationId xmlns:a16="http://schemas.microsoft.com/office/drawing/2014/main" id="{FC9E08F8-1389-47EC-83BD-A77210811EA8}"/>
              </a:ext>
            </a:extLst>
          </p:cNvPr>
          <p:cNvSpPr>
            <a:spLocks noGrp="1"/>
          </p:cNvSpPr>
          <p:nvPr>
            <p:ph type="sldNum" sz="quarter" idx="12"/>
          </p:nvPr>
        </p:nvSpPr>
        <p:spPr>
          <a:xfrm>
            <a:off x="6876256" y="6492874"/>
            <a:ext cx="2133600" cy="365125"/>
          </a:xfrm>
        </p:spPr>
        <p:txBody>
          <a:bodyPr/>
          <a:lstStyle>
            <a:lvl1pPr>
              <a:defRPr>
                <a:solidFill>
                  <a:srgbClr val="FFFFFF"/>
                </a:solidFill>
              </a:defRPr>
            </a:lvl1pPr>
          </a:lstStyle>
          <a:p>
            <a:r>
              <a:rPr lang="en-US" altLang="en-US"/>
              <a:t>C</a:t>
            </a:r>
            <a:r>
              <a:rPr lang="en-US" altLang="zh-CN"/>
              <a:t>ity University of Hong Kong</a:t>
            </a:r>
            <a:endParaRPr lang="en-US" altLang="en-US"/>
          </a:p>
        </p:txBody>
      </p:sp>
    </p:spTree>
    <p:extLst>
      <p:ext uri="{BB962C8B-B14F-4D97-AF65-F5344CB8AC3E}">
        <p14:creationId xmlns:p14="http://schemas.microsoft.com/office/powerpoint/2010/main" val="3944423962"/>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ity u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F616B-00DA-4721-BABC-A9545F9DDF5A}"/>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0FEB5AF-FF05-4440-AA09-6510EB99EE20}"/>
              </a:ext>
            </a:extLst>
          </p:cNvPr>
          <p:cNvSpPr>
            <a:spLocks noGrp="1"/>
          </p:cNvSpPr>
          <p:nvPr>
            <p:ph type="ftr" sz="quarter" idx="11"/>
          </p:nvPr>
        </p:nvSpPr>
        <p:spPr>
          <a:xfrm>
            <a:off x="0" y="6492874"/>
            <a:ext cx="9144000" cy="365126"/>
          </a:xfrm>
          <a:solidFill>
            <a:srgbClr val="99235E"/>
          </a:solidFill>
        </p:spPr>
        <p:txBody>
          <a:bodyPr/>
          <a:lstStyle/>
          <a:p>
            <a:pPr>
              <a:defRPr/>
            </a:pPr>
            <a:endParaRPr lang="en-US"/>
          </a:p>
        </p:txBody>
      </p:sp>
      <p:sp>
        <p:nvSpPr>
          <p:cNvPr id="5" name="Slide Number Placeholder 4">
            <a:extLst>
              <a:ext uri="{FF2B5EF4-FFF2-40B4-BE49-F238E27FC236}">
                <a16:creationId xmlns:a16="http://schemas.microsoft.com/office/drawing/2014/main" id="{FC9E08F8-1389-47EC-83BD-A77210811EA8}"/>
              </a:ext>
            </a:extLst>
          </p:cNvPr>
          <p:cNvSpPr>
            <a:spLocks noGrp="1"/>
          </p:cNvSpPr>
          <p:nvPr>
            <p:ph type="sldNum" sz="quarter" idx="12"/>
          </p:nvPr>
        </p:nvSpPr>
        <p:spPr>
          <a:xfrm>
            <a:off x="6876256" y="6492874"/>
            <a:ext cx="2133600" cy="365125"/>
          </a:xfrm>
        </p:spPr>
        <p:txBody>
          <a:bodyPr/>
          <a:lstStyle>
            <a:lvl1pPr>
              <a:defRPr>
                <a:solidFill>
                  <a:srgbClr val="FFFFFF"/>
                </a:solidFill>
              </a:defRPr>
            </a:lvl1pPr>
          </a:lstStyle>
          <a:p>
            <a:r>
              <a:rPr lang="en-US" altLang="en-US"/>
              <a:t>C</a:t>
            </a:r>
            <a:r>
              <a:rPr lang="en-US" altLang="zh-CN"/>
              <a:t>ity University of Hong Kong</a:t>
            </a:r>
            <a:endParaRPr lang="en-US" altLang="en-US"/>
          </a:p>
        </p:txBody>
      </p:sp>
    </p:spTree>
    <p:extLst>
      <p:ext uri="{BB962C8B-B14F-4D97-AF65-F5344CB8AC3E}">
        <p14:creationId xmlns:p14="http://schemas.microsoft.com/office/powerpoint/2010/main" val="446195944"/>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2025/3/11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
        <p:nvSpPr>
          <p:cNvPr id="5" name="Rectangle 4">
            <a:extLst>
              <a:ext uri="{FF2B5EF4-FFF2-40B4-BE49-F238E27FC236}">
                <a16:creationId xmlns:a16="http://schemas.microsoft.com/office/drawing/2014/main" id="{6FC63D3E-E21A-4A95-8ECC-E65A47D52D74}"/>
              </a:ext>
            </a:extLst>
          </p:cNvPr>
          <p:cNvSpPr/>
          <p:nvPr userDrawn="1"/>
        </p:nvSpPr>
        <p:spPr>
          <a:xfrm>
            <a:off x="992570" y="6333490"/>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64682567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内容与标题">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21C053A-4FD7-48A0-9D6F-0B59302F5820}" type="datetime1">
              <a:rPr lang="zh-CN" altLang="en-US" smtClean="0"/>
              <a:t>2025/3/11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912787F5-1A94-423C-A453-0F65CAD8F5B0}" type="slidenum">
              <a:rPr lang="zh-CN" altLang="en-US" smtClean="0"/>
              <a:pPr>
                <a:defRPr/>
              </a:pPr>
              <a:t>‹#›</a:t>
            </a:fld>
            <a:endParaRPr lang="zh-CN" altLang="en-US">
              <a:latin typeface="+mn-ea"/>
            </a:endParaRPr>
          </a:p>
        </p:txBody>
      </p:sp>
    </p:spTree>
    <p:extLst>
      <p:ext uri="{BB962C8B-B14F-4D97-AF65-F5344CB8AC3E}">
        <p14:creationId xmlns:p14="http://schemas.microsoft.com/office/powerpoint/2010/main" val="391167506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10"/>
          </p:nvPr>
        </p:nvSpPr>
        <p:spPr/>
        <p:txBody>
          <a:bodyPr/>
          <a:lstStyle/>
          <a:p>
            <a:fld id="{E823507F-4C37-4EEE-A498-544DBF4CC936}" type="datetime1">
              <a:rPr lang="zh-CN" altLang="en-US" smtClean="0"/>
              <a:t>2025/3/11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11795537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7183D5FD-EBBE-4CFD-8A49-1D798A299B64}" type="datetime1">
              <a:rPr lang="zh-CN" altLang="en-US" smtClean="0"/>
              <a:t>2025/3/11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6768034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Date Placeholder 4"/>
          <p:cNvSpPr>
            <a:spLocks noGrp="1"/>
          </p:cNvSpPr>
          <p:nvPr>
            <p:ph type="dt" sz="half" idx="10"/>
          </p:nvPr>
        </p:nvSpPr>
        <p:spPr/>
        <p:txBody>
          <a:bodyPr/>
          <a:lstStyle/>
          <a:p>
            <a:fld id="{1CDD3973-48A9-44CC-9121-FFC96A0B3260}" type="datetime1">
              <a:rPr lang="zh-CN" altLang="en-US" smtClean="0"/>
              <a:t>2025/3/11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418976994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7" name="Date Placeholder 6"/>
          <p:cNvSpPr>
            <a:spLocks noGrp="1"/>
          </p:cNvSpPr>
          <p:nvPr>
            <p:ph type="dt" sz="half" idx="10"/>
          </p:nvPr>
        </p:nvSpPr>
        <p:spPr/>
        <p:txBody>
          <a:bodyPr/>
          <a:lstStyle/>
          <a:p>
            <a:fld id="{0519D904-59C5-4FD4-BCAC-9EE87A475D2C}" type="datetime1">
              <a:rPr lang="zh-CN" altLang="en-US" smtClean="0"/>
              <a:t>2025/3/11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168863846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a:p>
        </p:txBody>
      </p:sp>
      <p:sp>
        <p:nvSpPr>
          <p:cNvPr id="3" name="Date Placeholder 2"/>
          <p:cNvSpPr>
            <a:spLocks noGrp="1"/>
          </p:cNvSpPr>
          <p:nvPr>
            <p:ph type="dt" sz="half" idx="10"/>
          </p:nvPr>
        </p:nvSpPr>
        <p:spPr/>
        <p:txBody>
          <a:bodyPr/>
          <a:lstStyle/>
          <a:p>
            <a:fld id="{5E11B6EC-6F7F-455D-9410-04B5307CB08E}" type="datetime1">
              <a:rPr lang="zh-CN" altLang="en-US" smtClean="0"/>
              <a:t>2025/3/11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4085062877"/>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E856B5-A3CC-418A-8C21-6C8271D8B2EE}" type="datetime1">
              <a:rPr lang="zh-CN" altLang="en-US" smtClean="0"/>
              <a:t>2025/3/11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57736963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11" name="Date Placeholder 10">
            <a:extLst>
              <a:ext uri="{FF2B5EF4-FFF2-40B4-BE49-F238E27FC236}">
                <a16:creationId xmlns:a16="http://schemas.microsoft.com/office/drawing/2014/main" id="{83E6CB69-125D-4EBB-A102-B45E2BC9443C}"/>
              </a:ext>
            </a:extLst>
          </p:cNvPr>
          <p:cNvSpPr>
            <a:spLocks noGrp="1"/>
          </p:cNvSpPr>
          <p:nvPr>
            <p:ph type="dt" sz="half" idx="10"/>
          </p:nvPr>
        </p:nvSpPr>
        <p:spPr/>
        <p:txBody>
          <a:bodyPr/>
          <a:lstStyle/>
          <a:p>
            <a:fld id="{7769B534-381B-4AF8-A204-F401F1692C41}" type="datetime1">
              <a:rPr lang="zh-CN" altLang="en-US" smtClean="0"/>
              <a:t>2025/3/11</a:t>
            </a:fld>
            <a:endParaRPr lang="zh-CN" altLang="en-US"/>
          </a:p>
        </p:txBody>
      </p:sp>
      <p:sp>
        <p:nvSpPr>
          <p:cNvPr id="12" name="Footer Placeholder 11">
            <a:extLst>
              <a:ext uri="{FF2B5EF4-FFF2-40B4-BE49-F238E27FC236}">
                <a16:creationId xmlns:a16="http://schemas.microsoft.com/office/drawing/2014/main" id="{3CB7A4E7-5330-45C3-B624-FA054A41717B}"/>
              </a:ext>
            </a:extLst>
          </p:cNvPr>
          <p:cNvSpPr>
            <a:spLocks noGrp="1"/>
          </p:cNvSpPr>
          <p:nvPr>
            <p:ph type="ftr" sz="quarter" idx="11"/>
          </p:nvPr>
        </p:nvSpPr>
        <p:spPr/>
        <p:txBody>
          <a:bodyPr/>
          <a:lstStyle/>
          <a:p>
            <a:endParaRPr lang="zh-CN" altLang="en-US"/>
          </a:p>
        </p:txBody>
      </p:sp>
      <p:sp>
        <p:nvSpPr>
          <p:cNvPr id="13" name="Slide Number Placeholder 12">
            <a:extLst>
              <a:ext uri="{FF2B5EF4-FFF2-40B4-BE49-F238E27FC236}">
                <a16:creationId xmlns:a16="http://schemas.microsoft.com/office/drawing/2014/main" id="{55F6E770-8C88-4D4F-82A7-F888174D16F1}"/>
              </a:ext>
            </a:extLst>
          </p:cNvPr>
          <p:cNvSpPr>
            <a:spLocks noGrp="1"/>
          </p:cNvSpPr>
          <p:nvPr>
            <p:ph type="sldNum" sz="quarter" idx="12"/>
          </p:nvPr>
        </p:nvSpPr>
        <p:spPr/>
        <p:txBody>
          <a:bodyPr/>
          <a:lstStyle/>
          <a:p>
            <a:fld id="{29692F2E-030B-4314-8F28-272C02421518}" type="slidenum">
              <a:rPr lang="zh-CN" altLang="en-US" smtClean="0"/>
              <a:t>‹#›</a:t>
            </a:fld>
            <a:r>
              <a:rPr lang="en-HK" altLang="zh-CN"/>
              <a:t> /</a:t>
            </a:r>
            <a:r>
              <a:rPr lang="en-HK" altLang="zh-CN">
                <a:latin typeface="+mn-ea"/>
              </a:rPr>
              <a:t>28</a:t>
            </a:r>
            <a:endParaRPr lang="zh-CN" altLang="en-US"/>
          </a:p>
        </p:txBody>
      </p:sp>
    </p:spTree>
    <p:extLst>
      <p:ext uri="{BB962C8B-B14F-4D97-AF65-F5344CB8AC3E}">
        <p14:creationId xmlns:p14="http://schemas.microsoft.com/office/powerpoint/2010/main" val="74074547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D0D6F524-FD5A-4555-91A9-8FC687E5C44C}" type="datetime1">
              <a:rPr lang="zh-CN" altLang="en-US" smtClean="0"/>
              <a:t>2025/3/11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9692F2E-030B-4314-8F28-272C02421518}" type="slidenum">
              <a:rPr lang="zh-CN" altLang="en-US" smtClean="0"/>
              <a:t>‹#›</a:t>
            </a:fld>
            <a:endParaRPr lang="zh-CN" altLang="en-US"/>
          </a:p>
        </p:txBody>
      </p:sp>
    </p:spTree>
    <p:extLst>
      <p:ext uri="{BB962C8B-B14F-4D97-AF65-F5344CB8AC3E}">
        <p14:creationId xmlns:p14="http://schemas.microsoft.com/office/powerpoint/2010/main" val="378251236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9B534-381B-4AF8-A204-F401F1692C41}" type="datetime1">
              <a:rPr lang="zh-CN" altLang="en-US" smtClean="0"/>
              <a:t>2025/3/11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692F2E-030B-4314-8F28-272C02421518}" type="slidenum">
              <a:rPr lang="zh-CN" altLang="en-US" smtClean="0"/>
              <a:t>‹#›</a:t>
            </a:fld>
            <a:r>
              <a:rPr lang="en-HK" altLang="zh-CN"/>
              <a:t> /</a:t>
            </a:r>
            <a:r>
              <a:rPr lang="en-HK" altLang="zh-CN">
                <a:latin typeface="+mn-ea"/>
              </a:rPr>
              <a:t>28</a:t>
            </a:r>
            <a:endParaRPr lang="zh-CN" altLang="en-US"/>
          </a:p>
        </p:txBody>
      </p:sp>
      <p:sp>
        <p:nvSpPr>
          <p:cNvPr id="8" name="Rectangle 7">
            <a:extLst>
              <a:ext uri="{FF2B5EF4-FFF2-40B4-BE49-F238E27FC236}">
                <a16:creationId xmlns:a16="http://schemas.microsoft.com/office/drawing/2014/main" id="{19526A14-E32D-4B47-93D9-E8369C16DF12}"/>
              </a:ext>
            </a:extLst>
          </p:cNvPr>
          <p:cNvSpPr/>
          <p:nvPr userDrawn="1"/>
        </p:nvSpPr>
        <p:spPr>
          <a:xfrm>
            <a:off x="1059245" y="6268460"/>
            <a:ext cx="1069182" cy="21197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71B2B9F-4B87-4F76-A4C1-4E327D1575E1}"/>
              </a:ext>
            </a:extLst>
          </p:cNvPr>
          <p:cNvSpPr/>
          <p:nvPr userDrawn="1"/>
        </p:nvSpPr>
        <p:spPr>
          <a:xfrm>
            <a:off x="1059245" y="6351588"/>
            <a:ext cx="8014782" cy="45720"/>
          </a:xfrm>
          <a:prstGeom prst="rect">
            <a:avLst/>
          </a:prstGeom>
          <a:gradFill flip="none" rotWithShape="1">
            <a:gsLst>
              <a:gs pos="0">
                <a:srgbClr val="AD0D58"/>
              </a:gs>
              <a:gs pos="100000">
                <a:srgbClr val="FFFFFF"/>
              </a:gs>
              <a:gs pos="100000">
                <a:srgbClr val="FFFFFF"/>
              </a:gs>
              <a:gs pos="100000">
                <a:srgbClr val="E7ABB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lumMod val="5000"/>
                      <a:lumOff val="95000"/>
                    </a:schemeClr>
                  </a:gs>
                  <a:gs pos="33000">
                    <a:schemeClr val="accent1">
                      <a:lumMod val="45000"/>
                      <a:lumOff val="55000"/>
                    </a:schemeClr>
                  </a:gs>
                  <a:gs pos="56000">
                    <a:schemeClr val="accent1">
                      <a:lumMod val="45000"/>
                      <a:lumOff val="55000"/>
                    </a:schemeClr>
                  </a:gs>
                  <a:gs pos="77000">
                    <a:schemeClr val="accent1">
                      <a:lumMod val="30000"/>
                      <a:lumOff val="70000"/>
                    </a:schemeClr>
                  </a:gs>
                </a:gsLst>
                <a:lin ang="5400000" scaled="1"/>
              </a:gradFill>
            </a:endParaRPr>
          </a:p>
        </p:txBody>
      </p:sp>
    </p:spTree>
    <p:extLst>
      <p:ext uri="{BB962C8B-B14F-4D97-AF65-F5344CB8AC3E}">
        <p14:creationId xmlns:p14="http://schemas.microsoft.com/office/powerpoint/2010/main" val="318353582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689" r:id="rId13"/>
    <p:sldLayoutId id="2147483684" r:id="rId14"/>
    <p:sldLayoutId id="2147483691" r:id="rId15"/>
    <p:sldLayoutId id="2147483690" r:id="rId16"/>
  </p:sldLayoutIdLst>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17.xml"/><Relationship Id="rId7" Type="http://schemas.openxmlformats.org/officeDocument/2006/relationships/image" Target="../media/image31.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14.xml"/><Relationship Id="rId5" Type="http://schemas.openxmlformats.org/officeDocument/2006/relationships/slideLayout" Target="../slideLayouts/slideLayout2.xml"/><Relationship Id="rId10" Type="http://schemas.openxmlformats.org/officeDocument/2006/relationships/image" Target="../media/image34.png"/><Relationship Id="rId4" Type="http://schemas.openxmlformats.org/officeDocument/2006/relationships/tags" Target="../tags/tag18.xml"/><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tags" Target="../tags/tag21.xml"/><Relationship Id="rId7" Type="http://schemas.openxmlformats.org/officeDocument/2006/relationships/notesSlide" Target="../notesSlides/notesSlide15.xml"/><Relationship Id="rId12" Type="http://schemas.openxmlformats.org/officeDocument/2006/relationships/image" Target="../media/image3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2.xml"/><Relationship Id="rId11" Type="http://schemas.openxmlformats.org/officeDocument/2006/relationships/image" Target="../media/image38.png"/><Relationship Id="rId5" Type="http://schemas.openxmlformats.org/officeDocument/2006/relationships/tags" Target="../tags/tag23.xml"/><Relationship Id="rId10" Type="http://schemas.openxmlformats.org/officeDocument/2006/relationships/image" Target="../media/image37.png"/><Relationship Id="rId4" Type="http://schemas.openxmlformats.org/officeDocument/2006/relationships/tags" Target="../tags/tag22.xml"/><Relationship Id="rId9" Type="http://schemas.openxmlformats.org/officeDocument/2006/relationships/image" Target="../media/image36.png"/><Relationship Id="rId14" Type="http://schemas.openxmlformats.org/officeDocument/2006/relationships/image" Target="../media/image41.sv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26.xml"/><Relationship Id="rId7" Type="http://schemas.openxmlformats.org/officeDocument/2006/relationships/notesSlide" Target="../notesSlides/notesSlide16.xml"/><Relationship Id="rId12" Type="http://schemas.openxmlformats.org/officeDocument/2006/relationships/image" Target="../media/image13.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slideLayout" Target="../slideLayouts/slideLayout2.xml"/><Relationship Id="rId11" Type="http://schemas.openxmlformats.org/officeDocument/2006/relationships/image" Target="../media/image44.png"/><Relationship Id="rId5" Type="http://schemas.openxmlformats.org/officeDocument/2006/relationships/tags" Target="../tags/tag28.xml"/><Relationship Id="rId10" Type="http://schemas.openxmlformats.org/officeDocument/2006/relationships/image" Target="../media/image36.png"/><Relationship Id="rId4" Type="http://schemas.openxmlformats.org/officeDocument/2006/relationships/tags" Target="../tags/tag27.xml"/><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32.xml"/><Relationship Id="rId7" Type="http://schemas.openxmlformats.org/officeDocument/2006/relationships/image" Target="../media/image47.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8.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nobelprize.org/uploads/2024/10/popular-physicsprize2024-2.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www.nobelprize.org/" TargetMode="Externa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3.xml"/><Relationship Id="rId7" Type="http://schemas.openxmlformats.org/officeDocument/2006/relationships/image" Target="../media/image1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tags" Target="../tags/tag6.xml"/><Relationship Id="rId7" Type="http://schemas.openxmlformats.org/officeDocument/2006/relationships/image" Target="../media/image15.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hyperlink" Target="https://authors.library.caltech.edu/7427/1/HOPpnas82.pdf" TargetMode="External"/><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42B58392-77CA-6C33-6ADC-522578E19D2A}"/>
              </a:ext>
            </a:extLst>
          </p:cNvPr>
          <p:cNvSpPr txBox="1">
            <a:spLocks/>
          </p:cNvSpPr>
          <p:nvPr/>
        </p:nvSpPr>
        <p:spPr bwMode="auto">
          <a:xfrm>
            <a:off x="1478605" y="4078545"/>
            <a:ext cx="5928036" cy="2247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Autofit/>
          </a:bodyPr>
          <a:lstStyle>
            <a:defPPr>
              <a:defRPr lang="en-US"/>
            </a:defPPr>
            <a:lvl1pPr marL="457200" algn="ctr" eaLnBrk="1" fontAlgn="auto" hangingPunct="1">
              <a:spcAft>
                <a:spcPts val="0"/>
              </a:spcAft>
              <a:defRPr sz="2800">
                <a:latin typeface="+mj-lt"/>
                <a:ea typeface="+mj-ea"/>
                <a:cs typeface="Times New Roman" pitchFamily="18" charset="0"/>
              </a:defRPr>
            </a:lvl1pPr>
            <a:lvl2pPr algn="ctr" eaLnBrk="0" hangingPunct="0">
              <a:defRPr sz="4400"/>
            </a:lvl2pPr>
            <a:lvl3pPr algn="ctr" eaLnBrk="0" hangingPunct="0">
              <a:defRPr sz="4400"/>
            </a:lvl3pPr>
            <a:lvl4pPr algn="ctr" eaLnBrk="0" hangingPunct="0">
              <a:defRPr sz="4400"/>
            </a:lvl4pPr>
            <a:lvl5pPr algn="ctr" eaLnBrk="0" hangingPunct="0">
              <a:defRPr sz="4400"/>
            </a:lvl5pPr>
            <a:lvl6pPr marL="457200" algn="ctr" fontAlgn="base">
              <a:spcBef>
                <a:spcPct val="0"/>
              </a:spcBef>
              <a:spcAft>
                <a:spcPct val="0"/>
              </a:spcAft>
              <a:defRPr sz="4400"/>
            </a:lvl6pPr>
            <a:lvl7pPr marL="914400" algn="ctr" fontAlgn="base">
              <a:spcBef>
                <a:spcPct val="0"/>
              </a:spcBef>
              <a:spcAft>
                <a:spcPct val="0"/>
              </a:spcAft>
              <a:defRPr sz="4400"/>
            </a:lvl7pPr>
            <a:lvl8pPr marL="1371600" algn="ctr" fontAlgn="base">
              <a:spcBef>
                <a:spcPct val="0"/>
              </a:spcBef>
              <a:spcAft>
                <a:spcPct val="0"/>
              </a:spcAft>
              <a:defRPr sz="4400"/>
            </a:lvl8pPr>
            <a:lvl9pPr marL="1828800" algn="ctr" fontAlgn="base">
              <a:spcBef>
                <a:spcPct val="0"/>
              </a:spcBef>
              <a:spcAft>
                <a:spcPct val="0"/>
              </a:spcAft>
              <a:defRPr sz="4400"/>
            </a:lvl9pPr>
          </a:lstStyle>
          <a:p>
            <a:pPr fontAlgn="base">
              <a:lnSpc>
                <a:spcPct val="150000"/>
              </a:lnSpc>
              <a:spcAft>
                <a:spcPct val="0"/>
              </a:spcAft>
            </a:pPr>
            <a:r>
              <a:rPr lang="en-US" altLang="zh-CN" dirty="0">
                <a:effectLst>
                  <a:outerShdw blurRad="38100" dist="38100" dir="2700000" algn="tl">
                    <a:srgbClr val="000000">
                      <a:alpha val="43137"/>
                    </a:srgbClr>
                  </a:outerShdw>
                </a:effectLst>
                <a:latin typeface="+mn-lt"/>
                <a:ea typeface="宋体" panose="02010600030101010101" pitchFamily="2" charset="-122"/>
              </a:rPr>
              <a:t>Hongzong Li</a:t>
            </a:r>
            <a:endParaRPr lang="en-US" sz="3200" dirty="0">
              <a:effectLst>
                <a:outerShdw blurRad="38100" dist="38100" dir="2700000" algn="tl">
                  <a:srgbClr val="000000">
                    <a:alpha val="43137"/>
                  </a:srgbClr>
                </a:outerShdw>
              </a:effectLst>
              <a:latin typeface="+mn-lt"/>
              <a:ea typeface="宋体" panose="02010600030101010101" pitchFamily="2" charset="-122"/>
            </a:endParaRPr>
          </a:p>
          <a:p>
            <a:pPr fontAlgn="base">
              <a:spcAft>
                <a:spcPct val="0"/>
              </a:spcAft>
            </a:pPr>
            <a:r>
              <a:rPr lang="en-US" altLang="zh-CN" sz="2400" dirty="0">
                <a:effectLst>
                  <a:outerShdw blurRad="38100" dist="38100" dir="2700000" algn="tl">
                    <a:srgbClr val="000000">
                      <a:alpha val="43137"/>
                    </a:srgbClr>
                  </a:outerShdw>
                </a:effectLst>
                <a:latin typeface="+mn-lt"/>
                <a:ea typeface="宋体" panose="02010600030101010101" pitchFamily="2" charset="-122"/>
              </a:rPr>
              <a:t>Department of</a:t>
            </a:r>
            <a:r>
              <a:rPr lang="zh-CN" altLang="en-US" sz="2400" dirty="0">
                <a:effectLst>
                  <a:outerShdw blurRad="38100" dist="38100" dir="2700000" algn="tl">
                    <a:srgbClr val="000000">
                      <a:alpha val="43137"/>
                    </a:srgbClr>
                  </a:outerShdw>
                </a:effectLst>
                <a:latin typeface="+mn-lt"/>
                <a:ea typeface="宋体" panose="02010600030101010101" pitchFamily="2" charset="-122"/>
              </a:rPr>
              <a:t> </a:t>
            </a:r>
            <a:r>
              <a:rPr lang="en-US" sz="2400" dirty="0">
                <a:effectLst>
                  <a:outerShdw blurRad="38100" dist="38100" dir="2700000" algn="tl">
                    <a:srgbClr val="000000">
                      <a:alpha val="43137"/>
                    </a:srgbClr>
                  </a:outerShdw>
                </a:effectLst>
                <a:latin typeface="+mn-lt"/>
                <a:ea typeface="宋体" panose="02010600030101010101" pitchFamily="2" charset="-122"/>
              </a:rPr>
              <a:t>Computer Science</a:t>
            </a:r>
            <a:br>
              <a:rPr lang="en-US" sz="2400" dirty="0">
                <a:effectLst>
                  <a:outerShdw blurRad="38100" dist="38100" dir="2700000" algn="tl">
                    <a:srgbClr val="000000">
                      <a:alpha val="43137"/>
                    </a:srgbClr>
                  </a:outerShdw>
                </a:effectLst>
                <a:latin typeface="+mn-lt"/>
                <a:ea typeface="宋体" panose="02010600030101010101" pitchFamily="2" charset="-122"/>
              </a:rPr>
            </a:br>
            <a:r>
              <a:rPr lang="en-US" sz="2400" dirty="0">
                <a:effectLst>
                  <a:outerShdw blurRad="38100" dist="38100" dir="2700000" algn="tl">
                    <a:srgbClr val="000000">
                      <a:alpha val="43137"/>
                    </a:srgbClr>
                  </a:outerShdw>
                </a:effectLst>
                <a:latin typeface="+mn-lt"/>
                <a:ea typeface="宋体" panose="02010600030101010101" pitchFamily="2" charset="-122"/>
              </a:rPr>
              <a:t>City University of Hong Kong</a:t>
            </a:r>
          </a:p>
        </p:txBody>
      </p:sp>
      <p:sp>
        <p:nvSpPr>
          <p:cNvPr id="2" name="Slide Number Placeholder 1">
            <a:extLst>
              <a:ext uri="{FF2B5EF4-FFF2-40B4-BE49-F238E27FC236}">
                <a16:creationId xmlns:a16="http://schemas.microsoft.com/office/drawing/2014/main" id="{C33E4D28-C569-4837-B265-8263CF3B3825}"/>
              </a:ext>
            </a:extLst>
          </p:cNvPr>
          <p:cNvSpPr>
            <a:spLocks noGrp="1"/>
          </p:cNvSpPr>
          <p:nvPr>
            <p:ph type="sldNum" sz="quarter" idx="12"/>
          </p:nvPr>
        </p:nvSpPr>
        <p:spPr/>
        <p:txBody>
          <a:bodyPr/>
          <a:lstStyle/>
          <a:p>
            <a:fld id="{F1C17DF8-17C1-4E96-85E1-F7022951190B}" type="slidenum">
              <a:rPr lang="en-US" altLang="en-US" smtClean="0"/>
              <a:pPr/>
              <a:t>1</a:t>
            </a:fld>
            <a:endParaRPr lang="en-US" altLang="en-US"/>
          </a:p>
        </p:txBody>
      </p:sp>
      <p:sp>
        <p:nvSpPr>
          <p:cNvPr id="4" name="Rectangle 3">
            <a:extLst>
              <a:ext uri="{FF2B5EF4-FFF2-40B4-BE49-F238E27FC236}">
                <a16:creationId xmlns:a16="http://schemas.microsoft.com/office/drawing/2014/main" id="{BFDB28CA-1E94-4F41-BAB2-12DA698A01C7}"/>
              </a:ext>
            </a:extLst>
          </p:cNvPr>
          <p:cNvSpPr/>
          <p:nvPr/>
        </p:nvSpPr>
        <p:spPr>
          <a:xfrm>
            <a:off x="85725" y="975574"/>
            <a:ext cx="8972550" cy="1631216"/>
          </a:xfrm>
          <a:prstGeom prst="rect">
            <a:avLst/>
          </a:prstGeom>
          <a:solidFill>
            <a:schemeClr val="bg1"/>
          </a:solidFill>
          <a:ln>
            <a:noFill/>
          </a:ln>
        </p:spPr>
        <p:txBody>
          <a:bodyPr wrap="square">
            <a:spAutoFit/>
          </a:bodyPr>
          <a:lstStyle/>
          <a:p>
            <a:pPr algn="ctr"/>
            <a:r>
              <a:rPr lang="zh-TW" altLang="en-US" sz="36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a:t>
            </a:r>
            <a:r>
              <a:rPr lang="en-US" altLang="zh-TW" sz="3200" b="1" dirty="0">
                <a:solidFill>
                  <a:srgbClr val="4472C4"/>
                </a:solidFill>
                <a:effectLst>
                  <a:outerShdw blurRad="38100" dist="38100" dir="2700000" algn="tl">
                    <a:srgbClr val="000000">
                      <a:alpha val="43137"/>
                    </a:srgbClr>
                  </a:outerShdw>
                </a:effectLst>
                <a:cs typeface="Times New Roman" pitchFamily="18" charset="0"/>
              </a:rPr>
              <a:t>CS5486</a:t>
            </a:r>
            <a:r>
              <a:rPr lang="en-US" sz="3200" b="1" dirty="0">
                <a:solidFill>
                  <a:srgbClr val="4472C4"/>
                </a:solidFill>
                <a:effectLst>
                  <a:outerShdw blurRad="38100" dist="38100" dir="2700000" algn="tl">
                    <a:srgbClr val="000000">
                      <a:alpha val="43137"/>
                    </a:srgbClr>
                  </a:outerShdw>
                </a:effectLst>
                <a:cs typeface="Times New Roman" pitchFamily="18" charset="0"/>
              </a:rPr>
              <a:t> Intelligent </a:t>
            </a:r>
            <a:r>
              <a:rPr kumimoji="0" lang="en-US" sz="3200" b="1" i="0" u="none" strike="noStrike" kern="1200" cap="none" spc="0" normalizeH="0" baseline="0" noProof="0" dirty="0">
                <a:ln>
                  <a:noFill/>
                </a:ln>
                <a:solidFill>
                  <a:srgbClr val="4472C4"/>
                </a:solidFill>
                <a:effectLst>
                  <a:outerShdw blurRad="38100" dist="38100" dir="2700000" algn="tl">
                    <a:srgbClr val="000000">
                      <a:alpha val="43137"/>
                    </a:srgbClr>
                  </a:outerShdw>
                </a:effectLst>
                <a:uLnTx/>
                <a:uFillTx/>
                <a:latin typeface="Calibri" panose="020F0502020204030204" pitchFamily="34" charset="0"/>
                <a:ea typeface="新細明體" panose="02020500000000000000" pitchFamily="18" charset="-120"/>
                <a:cs typeface="Times New Roman" pitchFamily="18" charset="0"/>
              </a:rPr>
              <a:t>Systems:</a:t>
            </a:r>
            <a:endParaRPr lang="en-US" altLang="zh-TW" sz="36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endParaRPr>
          </a:p>
          <a:p>
            <a:pPr algn="ctr"/>
            <a:r>
              <a:rPr lang="en-US" sz="3200" b="1" dirty="0">
                <a:solidFill>
                  <a:srgbClr val="C00000"/>
                </a:solidFill>
                <a:effectLst>
                  <a:outerShdw blurRad="38100" dist="38100" dir="2700000" algn="tl">
                    <a:srgbClr val="000000">
                      <a:alpha val="43137"/>
                    </a:srgbClr>
                  </a:outerShdw>
                </a:effectLst>
                <a:cs typeface="Times New Roman" pitchFamily="18" charset="0"/>
              </a:rPr>
              <a:t>Associative Memory</a:t>
            </a:r>
            <a:endParaRPr lang="en-US" altLang="zh-TW" sz="32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endParaRPr>
          </a:p>
          <a:p>
            <a:pPr algn="ctr"/>
            <a:r>
              <a:rPr lang="en-US" altLang="zh-TW" sz="3200" b="1" dirty="0">
                <a:solidFill>
                  <a:srgbClr val="C00000"/>
                </a:solidFill>
                <a:effectLst>
                  <a:outerShdw blurRad="38100" dist="38100" dir="2700000" algn="tl">
                    <a:srgbClr val="000000">
                      <a:alpha val="43137"/>
                    </a:srgbClr>
                  </a:outerShdw>
                </a:effectLst>
                <a:latin typeface="+mn-lt"/>
                <a:ea typeface="宋体" panose="02010600030101010101" pitchFamily="2" charset="-122"/>
                <a:cs typeface="Times New Roman" panose="02020603050405020304" pitchFamily="18" charset="0"/>
              </a:rPr>
              <a:t>and Hopfield Network</a:t>
            </a:r>
          </a:p>
        </p:txBody>
      </p:sp>
      <p:sp>
        <p:nvSpPr>
          <p:cNvPr id="7" name="TextBox 6">
            <a:extLst>
              <a:ext uri="{FF2B5EF4-FFF2-40B4-BE49-F238E27FC236}">
                <a16:creationId xmlns:a16="http://schemas.microsoft.com/office/drawing/2014/main" id="{E11148D2-DE58-912B-CE53-C92B5E8EA4AB}"/>
              </a:ext>
            </a:extLst>
          </p:cNvPr>
          <p:cNvSpPr txBox="1"/>
          <p:nvPr/>
        </p:nvSpPr>
        <p:spPr>
          <a:xfrm>
            <a:off x="237314" y="209305"/>
            <a:ext cx="1241290" cy="400110"/>
          </a:xfrm>
          <a:prstGeom prst="rect">
            <a:avLst/>
          </a:prstGeom>
          <a:noFill/>
          <a:ln>
            <a:solidFill>
              <a:srgbClr val="9A2761"/>
            </a:solidFill>
          </a:ln>
        </p:spPr>
        <p:txBody>
          <a:bodyPr wrap="square">
            <a:spAutoFit/>
          </a:bodyPr>
          <a:lstStyle/>
          <a:p>
            <a:pPr algn="ctr"/>
            <a:r>
              <a:rPr lang="en-US" altLang="zh-CN" sz="2000" b="1" dirty="0">
                <a:solidFill>
                  <a:srgbClr val="9A2761"/>
                </a:solidFill>
                <a:latin typeface="+mn-lt"/>
                <a:ea typeface="宋体" panose="02010600030101010101" pitchFamily="2" charset="-122"/>
              </a:rPr>
              <a:t>Tutorial 6</a:t>
            </a:r>
            <a:endParaRPr lang="en-US" sz="2000" dirty="0">
              <a:solidFill>
                <a:srgbClr val="9A2761"/>
              </a:solidFill>
              <a:latin typeface="+mn-lt"/>
              <a:ea typeface="宋体" panose="02010600030101010101" pitchFamily="2" charset="-122"/>
              <a:cs typeface="Times New Roman" pitchFamily="18" charset="0"/>
            </a:endParaRPr>
          </a:p>
        </p:txBody>
      </p:sp>
      <p:pic>
        <p:nvPicPr>
          <p:cNvPr id="5" name="Picture 4" descr="artificial intelligence - How do we Initialize a Hopfield Neural Network? -  Stack Overflow">
            <a:extLst>
              <a:ext uri="{FF2B5EF4-FFF2-40B4-BE49-F238E27FC236}">
                <a16:creationId xmlns:a16="http://schemas.microsoft.com/office/drawing/2014/main" id="{9E0906AD-1A04-83EF-8C3F-B6625CBCBE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258" r="16512" b="3887"/>
          <a:stretch/>
        </p:blipFill>
        <p:spPr bwMode="auto">
          <a:xfrm>
            <a:off x="3436086" y="2724591"/>
            <a:ext cx="2271827" cy="1833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30722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05768-D22B-05FE-204F-CFF3B2C4914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A47A93-9DA4-031F-CAA8-082EE1CE426B}"/>
              </a:ext>
            </a:extLst>
          </p:cNvPr>
          <p:cNvSpPr>
            <a:spLocks noGrp="1"/>
          </p:cNvSpPr>
          <p:nvPr>
            <p:ph type="sldNum" sz="quarter" idx="12"/>
          </p:nvPr>
        </p:nvSpPr>
        <p:spPr/>
        <p:txBody>
          <a:bodyPr/>
          <a:lstStyle/>
          <a:p>
            <a:fld id="{F1C17DF8-17C1-4E96-85E1-F7022951190B}" type="slidenum">
              <a:rPr lang="en-US" altLang="en-US" smtClean="0"/>
              <a:pPr/>
              <a:t>10</a:t>
            </a:fld>
            <a:endParaRPr lang="en-US" altLang="en-US"/>
          </a:p>
        </p:txBody>
      </p:sp>
      <p:cxnSp>
        <p:nvCxnSpPr>
          <p:cNvPr id="9" name="Straight Connector 4">
            <a:extLst>
              <a:ext uri="{FF2B5EF4-FFF2-40B4-BE49-F238E27FC236}">
                <a16:creationId xmlns:a16="http://schemas.microsoft.com/office/drawing/2014/main" id="{51DD5709-C4D7-0A1F-C0A6-132B18C63C77}"/>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 name="標題 5">
            <a:extLst>
              <a:ext uri="{FF2B5EF4-FFF2-40B4-BE49-F238E27FC236}">
                <a16:creationId xmlns:a16="http://schemas.microsoft.com/office/drawing/2014/main" id="{B8720F4D-93CA-1EA5-F000-565A7F558420}"/>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sp>
        <p:nvSpPr>
          <p:cNvPr id="11" name="文本框 10">
            <a:extLst>
              <a:ext uri="{FF2B5EF4-FFF2-40B4-BE49-F238E27FC236}">
                <a16:creationId xmlns:a16="http://schemas.microsoft.com/office/drawing/2014/main" id="{6CA3FA96-A1F7-A376-DE50-7503265C21DE}"/>
              </a:ext>
            </a:extLst>
          </p:cNvPr>
          <p:cNvSpPr txBox="1"/>
          <p:nvPr/>
        </p:nvSpPr>
        <p:spPr>
          <a:xfrm>
            <a:off x="274762" y="583653"/>
            <a:ext cx="4713732" cy="369332"/>
          </a:xfrm>
          <a:prstGeom prst="rect">
            <a:avLst/>
          </a:prstGeom>
          <a:noFill/>
        </p:spPr>
        <p:txBody>
          <a:bodyPr wrap="square">
            <a:spAutoFit/>
          </a:bodyPr>
          <a:lstStyle/>
          <a:p>
            <a:r>
              <a:rPr lang="en-US" dirty="0"/>
              <a:t>Consider a black and white image </a:t>
            </a:r>
            <a:r>
              <a:rPr lang="en-US" i="1" dirty="0" err="1"/>
              <a:t>x</a:t>
            </a:r>
            <a:r>
              <a:rPr lang="en-US" baseline="-25000" dirty="0" err="1"/>
              <a:t>homer</a:t>
            </a:r>
            <a:r>
              <a:rPr lang="en-US" dirty="0"/>
              <a:t>:</a:t>
            </a:r>
            <a:endParaRPr lang="en-001" dirty="0"/>
          </a:p>
        </p:txBody>
      </p:sp>
      <p:pic>
        <p:nvPicPr>
          <p:cNvPr id="1026" name="Picture 2 1" descr="not found">
            <a:extLst>
              <a:ext uri="{FF2B5EF4-FFF2-40B4-BE49-F238E27FC236}">
                <a16:creationId xmlns:a16="http://schemas.microsoft.com/office/drawing/2014/main" id="{14A87F84-E68D-926B-B8E9-8E8601A8B2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120" r="13897"/>
          <a:stretch/>
        </p:blipFill>
        <p:spPr bwMode="auto">
          <a:xfrm>
            <a:off x="4234114" y="583653"/>
            <a:ext cx="1636776" cy="248670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19" descr="% ctex_test.tex&#10;\documentclass[UTF8]{ctexart}&#10;\usepackage{amsmath}&#10;\usepackage{amssymb}&#10;\usepackage{amsfonts}&#10;\pagestyle{empty}&#10;\begin{document}&#10;The weight matrix: $W=x_{\text{Homer}} x_{\text{Homer}}^T$&#10;\end{document}" title="IguanaTex Bitmap Display">
            <a:extLst>
              <a:ext uri="{FF2B5EF4-FFF2-40B4-BE49-F238E27FC236}">
                <a16:creationId xmlns:a16="http://schemas.microsoft.com/office/drawing/2014/main" id="{BE8E40AD-4546-0C74-7B21-508163980E3F}"/>
              </a:ext>
            </a:extLst>
          </p:cNvPr>
          <p:cNvPicPr>
            <a:picLocks noChangeAspect="1"/>
          </p:cNvPicPr>
          <p:nvPr>
            <p:custDataLst>
              <p:tags r:id="rId1"/>
            </p:custDataLst>
          </p:nvPr>
        </p:nvPicPr>
        <p:blipFill>
          <a:blip r:embed="rId6"/>
          <a:stretch>
            <a:fillRect/>
          </a:stretch>
        </p:blipFill>
        <p:spPr>
          <a:xfrm>
            <a:off x="397979" y="3612179"/>
            <a:ext cx="3460929" cy="261791"/>
          </a:xfrm>
          <a:prstGeom prst="rect">
            <a:avLst/>
          </a:prstGeom>
        </p:spPr>
      </p:pic>
      <p:cxnSp>
        <p:nvCxnSpPr>
          <p:cNvPr id="22" name="直接箭头连接符 21">
            <a:extLst>
              <a:ext uri="{FF2B5EF4-FFF2-40B4-BE49-F238E27FC236}">
                <a16:creationId xmlns:a16="http://schemas.microsoft.com/office/drawing/2014/main" id="{5695260B-6B93-5ECF-1E25-C53C29A06A64}"/>
              </a:ext>
            </a:extLst>
          </p:cNvPr>
          <p:cNvCxnSpPr>
            <a:cxnSpLocks/>
          </p:cNvCxnSpPr>
          <p:nvPr/>
        </p:nvCxnSpPr>
        <p:spPr>
          <a:xfrm flipH="1">
            <a:off x="2807208" y="952985"/>
            <a:ext cx="822960" cy="2594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E0ED7F71-4DA7-4A5E-C59A-1A060C388CB4}"/>
              </a:ext>
            </a:extLst>
          </p:cNvPr>
          <p:cNvCxnSpPr>
            <a:cxnSpLocks/>
          </p:cNvCxnSpPr>
          <p:nvPr/>
        </p:nvCxnSpPr>
        <p:spPr>
          <a:xfrm flipH="1">
            <a:off x="3409258" y="952985"/>
            <a:ext cx="220910" cy="25948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not found">
            <a:extLst>
              <a:ext uri="{FF2B5EF4-FFF2-40B4-BE49-F238E27FC236}">
                <a16:creationId xmlns:a16="http://schemas.microsoft.com/office/drawing/2014/main" id="{4B6665B4-7AFD-B20B-30AF-27AA269E98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8666" y="4384588"/>
            <a:ext cx="1885116" cy="188975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2" descr="not found">
            <a:extLst>
              <a:ext uri="{FF2B5EF4-FFF2-40B4-BE49-F238E27FC236}">
                <a16:creationId xmlns:a16="http://schemas.microsoft.com/office/drawing/2014/main" id="{5AB1F5C9-9B4C-062D-F712-F0BD78CA4F6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120" r="13897"/>
          <a:stretch/>
        </p:blipFill>
        <p:spPr bwMode="auto">
          <a:xfrm>
            <a:off x="6328680" y="4384587"/>
            <a:ext cx="1243859" cy="1889760"/>
          </a:xfrm>
          <a:prstGeom prst="rect">
            <a:avLst/>
          </a:prstGeom>
          <a:noFill/>
          <a:extLst>
            <a:ext uri="{909E8E84-426E-40DD-AFC4-6F175D3DCCD1}">
              <a14:hiddenFill xmlns:a14="http://schemas.microsoft.com/office/drawing/2010/main">
                <a:solidFill>
                  <a:srgbClr val="FFFFFF"/>
                </a:solidFill>
              </a14:hiddenFill>
            </a:ext>
          </a:extLst>
        </p:spPr>
      </p:pic>
      <p:sp>
        <p:nvSpPr>
          <p:cNvPr id="28" name="箭头: 右 27">
            <a:extLst>
              <a:ext uri="{FF2B5EF4-FFF2-40B4-BE49-F238E27FC236}">
                <a16:creationId xmlns:a16="http://schemas.microsoft.com/office/drawing/2014/main" id="{29CD1000-11F2-BC82-1985-02F0F25E812A}"/>
              </a:ext>
            </a:extLst>
          </p:cNvPr>
          <p:cNvSpPr/>
          <p:nvPr/>
        </p:nvSpPr>
        <p:spPr>
          <a:xfrm>
            <a:off x="4411702" y="5207623"/>
            <a:ext cx="1121972" cy="243688"/>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31" name="图片 30" descr="% ctex_test.tex&#10;\documentclass[UTF8]{ctexart}&#10;\usepackage{amsmath}&#10;\usepackage{amssymb}&#10;\usepackage{amsfonts}&#10;\pagestyle{empty}&#10;\begin{document}&#10;$x(t+1)=\sigma (Wx(t)-\theta)$&#10;\end{document}" title="IguanaTex Bitmap Display">
            <a:extLst>
              <a:ext uri="{FF2B5EF4-FFF2-40B4-BE49-F238E27FC236}">
                <a16:creationId xmlns:a16="http://schemas.microsoft.com/office/drawing/2014/main" id="{973B06E5-617C-5C32-D3BC-9AA462B1E0CD}"/>
              </a:ext>
            </a:extLst>
          </p:cNvPr>
          <p:cNvPicPr>
            <a:picLocks noChangeAspect="1"/>
          </p:cNvPicPr>
          <p:nvPr>
            <p:custDataLst>
              <p:tags r:id="rId2"/>
            </p:custDataLst>
          </p:nvPr>
        </p:nvPicPr>
        <p:blipFill>
          <a:blip r:embed="rId8"/>
          <a:stretch>
            <a:fillRect/>
          </a:stretch>
        </p:blipFill>
        <p:spPr>
          <a:xfrm>
            <a:off x="3910865" y="4834539"/>
            <a:ext cx="2170732" cy="243688"/>
          </a:xfrm>
          <a:prstGeom prst="rect">
            <a:avLst/>
          </a:prstGeom>
        </p:spPr>
      </p:pic>
      <p:sp>
        <p:nvSpPr>
          <p:cNvPr id="32" name="文本框 31">
            <a:extLst>
              <a:ext uri="{FF2B5EF4-FFF2-40B4-BE49-F238E27FC236}">
                <a16:creationId xmlns:a16="http://schemas.microsoft.com/office/drawing/2014/main" id="{1BA22053-85B8-FE51-CC0F-3250757882E1}"/>
              </a:ext>
            </a:extLst>
          </p:cNvPr>
          <p:cNvSpPr txBox="1"/>
          <p:nvPr/>
        </p:nvSpPr>
        <p:spPr>
          <a:xfrm>
            <a:off x="4644103" y="4348581"/>
            <a:ext cx="657170" cy="369332"/>
          </a:xfrm>
          <a:prstGeom prst="rect">
            <a:avLst/>
          </a:prstGeom>
          <a:noFill/>
        </p:spPr>
        <p:txBody>
          <a:bodyPr wrap="square">
            <a:spAutoFit/>
          </a:bodyPr>
          <a:lstStyle/>
          <a:p>
            <a:r>
              <a:rPr lang="en-US" dirty="0">
                <a:highlight>
                  <a:srgbClr val="FF00FF"/>
                </a:highlight>
              </a:rPr>
              <a:t>HNN</a:t>
            </a:r>
            <a:endParaRPr lang="en-001" dirty="0">
              <a:highlight>
                <a:srgbClr val="FF00FF"/>
              </a:highlight>
            </a:endParaRPr>
          </a:p>
        </p:txBody>
      </p:sp>
    </p:spTree>
    <p:extLst>
      <p:ext uri="{BB962C8B-B14F-4D97-AF65-F5344CB8AC3E}">
        <p14:creationId xmlns:p14="http://schemas.microsoft.com/office/powerpoint/2010/main" val="1337490325"/>
      </p:ext>
    </p:extLst>
  </p:cSld>
  <p:clrMapOvr>
    <a:masterClrMapping/>
  </p:clrMapOvr>
  <p:transition advTm="36100"/>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1B481-BB03-C6A4-5458-03EFF0AF21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2A1AC4-A42E-0679-091F-1FB8B856F565}"/>
              </a:ext>
            </a:extLst>
          </p:cNvPr>
          <p:cNvSpPr>
            <a:spLocks noGrp="1"/>
          </p:cNvSpPr>
          <p:nvPr>
            <p:ph type="sldNum" sz="quarter" idx="12"/>
          </p:nvPr>
        </p:nvSpPr>
        <p:spPr/>
        <p:txBody>
          <a:bodyPr/>
          <a:lstStyle/>
          <a:p>
            <a:fld id="{F1C17DF8-17C1-4E96-85E1-F7022951190B}" type="slidenum">
              <a:rPr lang="en-US" altLang="en-US" smtClean="0"/>
              <a:pPr/>
              <a:t>11</a:t>
            </a:fld>
            <a:endParaRPr lang="en-US" altLang="en-US"/>
          </a:p>
        </p:txBody>
      </p:sp>
      <p:cxnSp>
        <p:nvCxnSpPr>
          <p:cNvPr id="9" name="Straight Connector 4">
            <a:extLst>
              <a:ext uri="{FF2B5EF4-FFF2-40B4-BE49-F238E27FC236}">
                <a16:creationId xmlns:a16="http://schemas.microsoft.com/office/drawing/2014/main" id="{E9B4767F-7DD5-A519-971E-C37A1A22ADB8}"/>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 name="標題 5">
            <a:extLst>
              <a:ext uri="{FF2B5EF4-FFF2-40B4-BE49-F238E27FC236}">
                <a16:creationId xmlns:a16="http://schemas.microsoft.com/office/drawing/2014/main" id="{05D9015F-E6D4-9895-4E50-8472E04B91A4}"/>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sp>
        <p:nvSpPr>
          <p:cNvPr id="4" name="文本框 3">
            <a:extLst>
              <a:ext uri="{FF2B5EF4-FFF2-40B4-BE49-F238E27FC236}">
                <a16:creationId xmlns:a16="http://schemas.microsoft.com/office/drawing/2014/main" id="{459429D5-BCC0-9589-1AB7-EEEE1484FB1F}"/>
              </a:ext>
            </a:extLst>
          </p:cNvPr>
          <p:cNvSpPr txBox="1"/>
          <p:nvPr/>
        </p:nvSpPr>
        <p:spPr>
          <a:xfrm>
            <a:off x="274762" y="583653"/>
            <a:ext cx="2430731" cy="369332"/>
          </a:xfrm>
          <a:prstGeom prst="rect">
            <a:avLst/>
          </a:prstGeom>
          <a:noFill/>
        </p:spPr>
        <p:txBody>
          <a:bodyPr wrap="square">
            <a:spAutoFit/>
          </a:bodyPr>
          <a:lstStyle/>
          <a:p>
            <a:r>
              <a:rPr lang="en-US" dirty="0">
                <a:highlight>
                  <a:srgbClr val="FF00FF"/>
                </a:highlight>
              </a:rPr>
              <a:t>more than one pattern?</a:t>
            </a:r>
            <a:endParaRPr lang="en-001" dirty="0">
              <a:highlight>
                <a:srgbClr val="FF00FF"/>
              </a:highlight>
            </a:endParaRPr>
          </a:p>
        </p:txBody>
      </p:sp>
      <p:pic>
        <p:nvPicPr>
          <p:cNvPr id="8" name="图片 7" descr="% ctex_test.tex&#10;\documentclass[UTF8]{ctexart}&#10;\usepackage{amsmath}&#10;\usepackage{amssymb}&#10;\usepackage{amsfonts}&#10;\pagestyle{empty}&#10;\begin{document}&#10;The weight matrix: $W=\sum_{i=1}^3x_{i} x_{i}^T$&#10;\end{document}" title="IguanaTex Bitmap Display">
            <a:extLst>
              <a:ext uri="{FF2B5EF4-FFF2-40B4-BE49-F238E27FC236}">
                <a16:creationId xmlns:a16="http://schemas.microsoft.com/office/drawing/2014/main" id="{75B6BF39-372E-8E50-CCB3-02CEC06FA73E}"/>
              </a:ext>
            </a:extLst>
          </p:cNvPr>
          <p:cNvPicPr>
            <a:picLocks noChangeAspect="1"/>
          </p:cNvPicPr>
          <p:nvPr>
            <p:custDataLst>
              <p:tags r:id="rId1"/>
            </p:custDataLst>
          </p:nvPr>
        </p:nvPicPr>
        <p:blipFill>
          <a:blip r:embed="rId4"/>
          <a:stretch>
            <a:fillRect/>
          </a:stretch>
        </p:blipFill>
        <p:spPr>
          <a:xfrm>
            <a:off x="2648382" y="1528857"/>
            <a:ext cx="3239619" cy="306351"/>
          </a:xfrm>
          <a:prstGeom prst="rect">
            <a:avLst/>
          </a:prstGeom>
        </p:spPr>
      </p:pic>
      <p:pic>
        <p:nvPicPr>
          <p:cNvPr id="12290" name="Picture 2" descr="not found">
            <a:extLst>
              <a:ext uri="{FF2B5EF4-FFF2-40B4-BE49-F238E27FC236}">
                <a16:creationId xmlns:a16="http://schemas.microsoft.com/office/drawing/2014/main" id="{30F923D5-A884-A6E3-E08A-110D32228F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863703"/>
            <a:ext cx="9144000" cy="1260475"/>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not found">
            <a:extLst>
              <a:ext uri="{FF2B5EF4-FFF2-40B4-BE49-F238E27FC236}">
                <a16:creationId xmlns:a16="http://schemas.microsoft.com/office/drawing/2014/main" id="{6161F17E-15E2-DE67-F94E-7A85C0580A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643804"/>
            <a:ext cx="9144000" cy="1260475"/>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248D14AC-A2DD-AE2D-5548-AB09A15F82BC}"/>
              </a:ext>
            </a:extLst>
          </p:cNvPr>
          <p:cNvSpPr txBox="1"/>
          <p:nvPr/>
        </p:nvSpPr>
        <p:spPr>
          <a:xfrm rot="20700319">
            <a:off x="7271012" y="1834033"/>
            <a:ext cx="1872988" cy="369332"/>
          </a:xfrm>
          <a:prstGeom prst="rect">
            <a:avLst/>
          </a:prstGeom>
          <a:noFill/>
        </p:spPr>
        <p:txBody>
          <a:bodyPr wrap="square">
            <a:spAutoFit/>
          </a:bodyPr>
          <a:lstStyle/>
          <a:p>
            <a:r>
              <a:rPr lang="en-US" dirty="0">
                <a:solidFill>
                  <a:srgbClr val="FF0000"/>
                </a:solidFill>
              </a:rPr>
              <a:t>no longer perfect!</a:t>
            </a:r>
            <a:endParaRPr lang="en-001" dirty="0">
              <a:solidFill>
                <a:srgbClr val="FF0000"/>
              </a:solidFill>
            </a:endParaRPr>
          </a:p>
        </p:txBody>
      </p:sp>
      <p:sp>
        <p:nvSpPr>
          <p:cNvPr id="14" name="矩形: 圆角 13">
            <a:extLst>
              <a:ext uri="{FF2B5EF4-FFF2-40B4-BE49-F238E27FC236}">
                <a16:creationId xmlns:a16="http://schemas.microsoft.com/office/drawing/2014/main" id="{CE4D8396-554D-8092-AE7E-8297D9A40FEE}"/>
              </a:ext>
            </a:extLst>
          </p:cNvPr>
          <p:cNvSpPr/>
          <p:nvPr/>
        </p:nvSpPr>
        <p:spPr>
          <a:xfrm>
            <a:off x="7956222" y="2328421"/>
            <a:ext cx="1187777" cy="3902697"/>
          </a:xfrm>
          <a:custGeom>
            <a:avLst/>
            <a:gdLst>
              <a:gd name="connsiteX0" fmla="*/ 0 w 1187777"/>
              <a:gd name="connsiteY0" fmla="*/ 197967 h 3902697"/>
              <a:gd name="connsiteX1" fmla="*/ 197967 w 1187777"/>
              <a:gd name="connsiteY1" fmla="*/ 0 h 3902697"/>
              <a:gd name="connsiteX2" fmla="*/ 989810 w 1187777"/>
              <a:gd name="connsiteY2" fmla="*/ 0 h 3902697"/>
              <a:gd name="connsiteX3" fmla="*/ 1187777 w 1187777"/>
              <a:gd name="connsiteY3" fmla="*/ 197967 h 3902697"/>
              <a:gd name="connsiteX4" fmla="*/ 1187777 w 1187777"/>
              <a:gd name="connsiteY4" fmla="*/ 3704730 h 3902697"/>
              <a:gd name="connsiteX5" fmla="*/ 989810 w 1187777"/>
              <a:gd name="connsiteY5" fmla="*/ 3902697 h 3902697"/>
              <a:gd name="connsiteX6" fmla="*/ 197967 w 1187777"/>
              <a:gd name="connsiteY6" fmla="*/ 3902697 h 3902697"/>
              <a:gd name="connsiteX7" fmla="*/ 0 w 1187777"/>
              <a:gd name="connsiteY7" fmla="*/ 3704730 h 3902697"/>
              <a:gd name="connsiteX8" fmla="*/ 0 w 1187777"/>
              <a:gd name="connsiteY8" fmla="*/ 197967 h 3902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777" h="3902697" extrusionOk="0">
                <a:moveTo>
                  <a:pt x="0" y="197967"/>
                </a:moveTo>
                <a:cubicBezTo>
                  <a:pt x="-4872" y="93813"/>
                  <a:pt x="89850" y="4833"/>
                  <a:pt x="197967" y="0"/>
                </a:cubicBezTo>
                <a:cubicBezTo>
                  <a:pt x="499753" y="-2354"/>
                  <a:pt x="650626" y="66325"/>
                  <a:pt x="989810" y="0"/>
                </a:cubicBezTo>
                <a:cubicBezTo>
                  <a:pt x="1106173" y="-1627"/>
                  <a:pt x="1195600" y="73463"/>
                  <a:pt x="1187777" y="197967"/>
                </a:cubicBezTo>
                <a:cubicBezTo>
                  <a:pt x="1150747" y="1195305"/>
                  <a:pt x="1282635" y="2647919"/>
                  <a:pt x="1187777" y="3704730"/>
                </a:cubicBezTo>
                <a:cubicBezTo>
                  <a:pt x="1186262" y="3827705"/>
                  <a:pt x="1109527" y="3906259"/>
                  <a:pt x="989810" y="3902697"/>
                </a:cubicBezTo>
                <a:cubicBezTo>
                  <a:pt x="644600" y="3909588"/>
                  <a:pt x="411843" y="3947643"/>
                  <a:pt x="197967" y="3902697"/>
                </a:cubicBezTo>
                <a:cubicBezTo>
                  <a:pt x="90994" y="3894348"/>
                  <a:pt x="-3353" y="3807326"/>
                  <a:pt x="0" y="3704730"/>
                </a:cubicBezTo>
                <a:cubicBezTo>
                  <a:pt x="81751" y="3011868"/>
                  <a:pt x="-22044" y="1002912"/>
                  <a:pt x="0" y="197967"/>
                </a:cubicBezTo>
                <a:close/>
              </a:path>
            </a:pathLst>
          </a:custGeom>
          <a:noFill/>
          <a:ln w="19050">
            <a:solidFill>
              <a:srgbClr val="FF0000"/>
            </a:solidFill>
            <a:extLst>
              <a:ext uri="{C807C97D-BFC1-408E-A445-0C87EB9F89A2}">
                <ask:lineSketchStyleProps xmlns:ask="http://schemas.microsoft.com/office/drawing/2018/sketchyshapes" sd="1596369075">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3804524923"/>
      </p:ext>
    </p:extLst>
  </p:cSld>
  <p:clrMapOvr>
    <a:masterClrMapping/>
  </p:clrMapOvr>
  <p:transition advTm="3610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3D033-04C5-A2F3-AC41-6D3C9371344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2020508-24AC-240F-95B4-17E68AC413BA}"/>
              </a:ext>
            </a:extLst>
          </p:cNvPr>
          <p:cNvSpPr>
            <a:spLocks noGrp="1"/>
          </p:cNvSpPr>
          <p:nvPr>
            <p:ph type="sldNum" sz="quarter" idx="12"/>
          </p:nvPr>
        </p:nvSpPr>
        <p:spPr/>
        <p:txBody>
          <a:bodyPr/>
          <a:lstStyle/>
          <a:p>
            <a:fld id="{F1C17DF8-17C1-4E96-85E1-F7022951190B}" type="slidenum">
              <a:rPr lang="en-US" altLang="en-US" smtClean="0"/>
              <a:pPr/>
              <a:t>12</a:t>
            </a:fld>
            <a:endParaRPr lang="en-US" altLang="en-US"/>
          </a:p>
        </p:txBody>
      </p:sp>
      <p:cxnSp>
        <p:nvCxnSpPr>
          <p:cNvPr id="9" name="Straight Connector 4">
            <a:extLst>
              <a:ext uri="{FF2B5EF4-FFF2-40B4-BE49-F238E27FC236}">
                <a16:creationId xmlns:a16="http://schemas.microsoft.com/office/drawing/2014/main" id="{6CF2F1CE-E54B-D358-2F65-46B330133B96}"/>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 name="標題 5">
            <a:extLst>
              <a:ext uri="{FF2B5EF4-FFF2-40B4-BE49-F238E27FC236}">
                <a16:creationId xmlns:a16="http://schemas.microsoft.com/office/drawing/2014/main" id="{B75E2289-B2A6-E2DB-8D4A-4400A7E8A184}"/>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pic>
        <p:nvPicPr>
          <p:cNvPr id="4" name="Picture 6" descr="not found">
            <a:extLst>
              <a:ext uri="{FF2B5EF4-FFF2-40B4-BE49-F238E27FC236}">
                <a16:creationId xmlns:a16="http://schemas.microsoft.com/office/drawing/2014/main" id="{BF9BF6B7-4632-2514-74EB-77EF8B5331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20860"/>
            <a:ext cx="9144000" cy="126047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3566D26-8777-DC78-54F0-6D99ADAE625E}"/>
              </a:ext>
            </a:extLst>
          </p:cNvPr>
          <p:cNvSpPr txBox="1"/>
          <p:nvPr/>
        </p:nvSpPr>
        <p:spPr>
          <a:xfrm rot="20700319">
            <a:off x="7289309" y="456356"/>
            <a:ext cx="1872988" cy="369332"/>
          </a:xfrm>
          <a:prstGeom prst="rect">
            <a:avLst/>
          </a:prstGeom>
          <a:noFill/>
        </p:spPr>
        <p:txBody>
          <a:bodyPr wrap="square">
            <a:spAutoFit/>
          </a:bodyPr>
          <a:lstStyle/>
          <a:p>
            <a:r>
              <a:rPr lang="en-US" dirty="0">
                <a:solidFill>
                  <a:srgbClr val="FF0000"/>
                </a:solidFill>
              </a:rPr>
              <a:t>no longer perfect!</a:t>
            </a:r>
            <a:endParaRPr lang="en-001" dirty="0">
              <a:solidFill>
                <a:srgbClr val="FF0000"/>
              </a:solidFill>
            </a:endParaRPr>
          </a:p>
        </p:txBody>
      </p:sp>
      <p:sp>
        <p:nvSpPr>
          <p:cNvPr id="7" name="矩形: 圆角 6">
            <a:extLst>
              <a:ext uri="{FF2B5EF4-FFF2-40B4-BE49-F238E27FC236}">
                <a16:creationId xmlns:a16="http://schemas.microsoft.com/office/drawing/2014/main" id="{76DB950A-9CF6-7326-3889-9D5EAA70FF42}"/>
              </a:ext>
            </a:extLst>
          </p:cNvPr>
          <p:cNvSpPr/>
          <p:nvPr/>
        </p:nvSpPr>
        <p:spPr>
          <a:xfrm>
            <a:off x="7956222" y="899597"/>
            <a:ext cx="1187777" cy="1475959"/>
          </a:xfrm>
          <a:custGeom>
            <a:avLst/>
            <a:gdLst>
              <a:gd name="connsiteX0" fmla="*/ 0 w 1187777"/>
              <a:gd name="connsiteY0" fmla="*/ 197967 h 1475959"/>
              <a:gd name="connsiteX1" fmla="*/ 197967 w 1187777"/>
              <a:gd name="connsiteY1" fmla="*/ 0 h 1475959"/>
              <a:gd name="connsiteX2" fmla="*/ 989810 w 1187777"/>
              <a:gd name="connsiteY2" fmla="*/ 0 h 1475959"/>
              <a:gd name="connsiteX3" fmla="*/ 1187777 w 1187777"/>
              <a:gd name="connsiteY3" fmla="*/ 197967 h 1475959"/>
              <a:gd name="connsiteX4" fmla="*/ 1187777 w 1187777"/>
              <a:gd name="connsiteY4" fmla="*/ 1277992 h 1475959"/>
              <a:gd name="connsiteX5" fmla="*/ 989810 w 1187777"/>
              <a:gd name="connsiteY5" fmla="*/ 1475959 h 1475959"/>
              <a:gd name="connsiteX6" fmla="*/ 197967 w 1187777"/>
              <a:gd name="connsiteY6" fmla="*/ 1475959 h 1475959"/>
              <a:gd name="connsiteX7" fmla="*/ 0 w 1187777"/>
              <a:gd name="connsiteY7" fmla="*/ 1277992 h 1475959"/>
              <a:gd name="connsiteX8" fmla="*/ 0 w 1187777"/>
              <a:gd name="connsiteY8" fmla="*/ 197967 h 147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87777" h="1475959" extrusionOk="0">
                <a:moveTo>
                  <a:pt x="0" y="197967"/>
                </a:moveTo>
                <a:cubicBezTo>
                  <a:pt x="-4872" y="93813"/>
                  <a:pt x="89850" y="4833"/>
                  <a:pt x="197967" y="0"/>
                </a:cubicBezTo>
                <a:cubicBezTo>
                  <a:pt x="499753" y="-2354"/>
                  <a:pt x="650626" y="66325"/>
                  <a:pt x="989810" y="0"/>
                </a:cubicBezTo>
                <a:cubicBezTo>
                  <a:pt x="1106173" y="-1627"/>
                  <a:pt x="1195600" y="73463"/>
                  <a:pt x="1187777" y="197967"/>
                </a:cubicBezTo>
                <a:cubicBezTo>
                  <a:pt x="1124597" y="365713"/>
                  <a:pt x="1231791" y="1048115"/>
                  <a:pt x="1187777" y="1277992"/>
                </a:cubicBezTo>
                <a:cubicBezTo>
                  <a:pt x="1186262" y="1400967"/>
                  <a:pt x="1109527" y="1479521"/>
                  <a:pt x="989810" y="1475959"/>
                </a:cubicBezTo>
                <a:cubicBezTo>
                  <a:pt x="644600" y="1482850"/>
                  <a:pt x="411843" y="1520905"/>
                  <a:pt x="197967" y="1475959"/>
                </a:cubicBezTo>
                <a:cubicBezTo>
                  <a:pt x="90994" y="1467610"/>
                  <a:pt x="-3353" y="1380588"/>
                  <a:pt x="0" y="1277992"/>
                </a:cubicBezTo>
                <a:cubicBezTo>
                  <a:pt x="-95982" y="965892"/>
                  <a:pt x="-32066" y="451598"/>
                  <a:pt x="0" y="197967"/>
                </a:cubicBezTo>
                <a:close/>
              </a:path>
            </a:pathLst>
          </a:custGeom>
          <a:noFill/>
          <a:ln w="19050">
            <a:solidFill>
              <a:srgbClr val="FF0000"/>
            </a:solidFill>
            <a:extLst>
              <a:ext uri="{C807C97D-BFC1-408E-A445-0C87EB9F89A2}">
                <ask:lineSketchStyleProps xmlns:ask="http://schemas.microsoft.com/office/drawing/2018/sketchyshapes" sd="1596369075">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8" name="文本框 7">
            <a:extLst>
              <a:ext uri="{FF2B5EF4-FFF2-40B4-BE49-F238E27FC236}">
                <a16:creationId xmlns:a16="http://schemas.microsoft.com/office/drawing/2014/main" id="{74DA6055-1638-005F-0467-AABBDE934FFB}"/>
              </a:ext>
            </a:extLst>
          </p:cNvPr>
          <p:cNvSpPr txBox="1"/>
          <p:nvPr/>
        </p:nvSpPr>
        <p:spPr>
          <a:xfrm>
            <a:off x="274762" y="583653"/>
            <a:ext cx="2430731" cy="369332"/>
          </a:xfrm>
          <a:prstGeom prst="rect">
            <a:avLst/>
          </a:prstGeom>
          <a:noFill/>
        </p:spPr>
        <p:txBody>
          <a:bodyPr wrap="square">
            <a:spAutoFit/>
          </a:bodyPr>
          <a:lstStyle/>
          <a:p>
            <a:r>
              <a:rPr lang="en-US" dirty="0">
                <a:highlight>
                  <a:srgbClr val="FF00FF"/>
                </a:highlight>
              </a:rPr>
              <a:t>Why?</a:t>
            </a:r>
            <a:endParaRPr lang="en-001" dirty="0">
              <a:highlight>
                <a:srgbClr val="FF00FF"/>
              </a:highlight>
            </a:endParaRPr>
          </a:p>
        </p:txBody>
      </p:sp>
      <p:sp>
        <p:nvSpPr>
          <p:cNvPr id="11" name="文本框 10">
            <a:extLst>
              <a:ext uri="{FF2B5EF4-FFF2-40B4-BE49-F238E27FC236}">
                <a16:creationId xmlns:a16="http://schemas.microsoft.com/office/drawing/2014/main" id="{F25EF5FE-2C20-8E84-2C24-3227F2C4371F}"/>
              </a:ext>
            </a:extLst>
          </p:cNvPr>
          <p:cNvSpPr txBox="1"/>
          <p:nvPr/>
        </p:nvSpPr>
        <p:spPr>
          <a:xfrm>
            <a:off x="274762" y="3182992"/>
            <a:ext cx="4011106" cy="646331"/>
          </a:xfrm>
          <a:prstGeom prst="rect">
            <a:avLst/>
          </a:prstGeom>
          <a:noFill/>
        </p:spPr>
        <p:txBody>
          <a:bodyPr wrap="square">
            <a:spAutoFit/>
          </a:bodyPr>
          <a:lstStyle/>
          <a:p>
            <a:r>
              <a:rPr lang="en-US" dirty="0"/>
              <a:t>Masking the original images </a:t>
            </a:r>
            <a:r>
              <a:rPr lang="en-US" dirty="0">
                <a:highlight>
                  <a:srgbClr val="C0C0C0"/>
                </a:highlight>
              </a:rPr>
              <a:t>introduces many pixel values of −1</a:t>
            </a:r>
          </a:p>
        </p:txBody>
      </p:sp>
      <p:sp>
        <p:nvSpPr>
          <p:cNvPr id="12" name="箭头: 右 11">
            <a:extLst>
              <a:ext uri="{FF2B5EF4-FFF2-40B4-BE49-F238E27FC236}">
                <a16:creationId xmlns:a16="http://schemas.microsoft.com/office/drawing/2014/main" id="{AA69A35A-D02C-A646-0564-B7CD45E09CAB}"/>
              </a:ext>
            </a:extLst>
          </p:cNvPr>
          <p:cNvSpPr/>
          <p:nvPr/>
        </p:nvSpPr>
        <p:spPr>
          <a:xfrm>
            <a:off x="4287908" y="3384313"/>
            <a:ext cx="570226" cy="243688"/>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21" name="图片 20" descr="% ctex_test.tex&#10;\documentclass[UTF8]{ctexart}&#10;\usepackage{amsmath}&#10;\usepackage{amssymb}&#10;\usepackage{amsfonts}&#10;\pagestyle{empty}&#10;\begin{document}&#10;$\langle x^{\text{masked}}_{\text{input1}},x_{\text{input3}}\rangle&gt;\langle x^{\text{masked}}_{\text{input1}},x_{\text{input1}}\rangle$&#10;\end{document}" title="IguanaTex Bitmap Display">
            <a:extLst>
              <a:ext uri="{FF2B5EF4-FFF2-40B4-BE49-F238E27FC236}">
                <a16:creationId xmlns:a16="http://schemas.microsoft.com/office/drawing/2014/main" id="{CA97D6CA-D2D2-F32A-B1A7-5A4A7461543F}"/>
              </a:ext>
            </a:extLst>
          </p:cNvPr>
          <p:cNvPicPr>
            <a:picLocks noChangeAspect="1"/>
          </p:cNvPicPr>
          <p:nvPr>
            <p:custDataLst>
              <p:tags r:id="rId1"/>
            </p:custDataLst>
          </p:nvPr>
        </p:nvPicPr>
        <p:blipFill>
          <a:blip r:embed="rId6"/>
          <a:stretch>
            <a:fillRect/>
          </a:stretch>
        </p:blipFill>
        <p:spPr>
          <a:xfrm>
            <a:off x="5039662" y="3366262"/>
            <a:ext cx="3131318" cy="293819"/>
          </a:xfrm>
          <a:prstGeom prst="rect">
            <a:avLst/>
          </a:prstGeom>
        </p:spPr>
      </p:pic>
      <p:pic>
        <p:nvPicPr>
          <p:cNvPr id="22" name="图片 21" descr="% ctex_test.tex&#10;\documentclass[UTF8]{ctexart}&#10;\usepackage{amsmath}&#10;\usepackage{amssymb}&#10;\usepackage{amsfonts}&#10;\pagestyle{empty}&#10;\begin{document}&#10;$E=-\frac{1}{2}s^TWs+s^T\theta$&#10;\end{document}" title="IguanaTex Bitmap Display">
            <a:extLst>
              <a:ext uri="{FF2B5EF4-FFF2-40B4-BE49-F238E27FC236}">
                <a16:creationId xmlns:a16="http://schemas.microsoft.com/office/drawing/2014/main" id="{975A9FF5-C825-F9D8-5249-4FA24839098D}"/>
              </a:ext>
            </a:extLst>
          </p:cNvPr>
          <p:cNvPicPr>
            <a:picLocks noChangeAspect="1"/>
          </p:cNvPicPr>
          <p:nvPr>
            <p:custDataLst>
              <p:tags r:id="rId2"/>
            </p:custDataLst>
          </p:nvPr>
        </p:nvPicPr>
        <p:blipFill>
          <a:blip r:embed="rId7"/>
          <a:stretch>
            <a:fillRect/>
          </a:stretch>
        </p:blipFill>
        <p:spPr>
          <a:xfrm>
            <a:off x="353940" y="4746538"/>
            <a:ext cx="1821108" cy="286856"/>
          </a:xfrm>
          <a:prstGeom prst="rect">
            <a:avLst/>
          </a:prstGeom>
        </p:spPr>
      </p:pic>
      <p:cxnSp>
        <p:nvCxnSpPr>
          <p:cNvPr id="24" name="直接连接符 23">
            <a:extLst>
              <a:ext uri="{FF2B5EF4-FFF2-40B4-BE49-F238E27FC236}">
                <a16:creationId xmlns:a16="http://schemas.microsoft.com/office/drawing/2014/main" id="{0FC938CA-74A1-06FB-307A-81F1FE500E4F}"/>
              </a:ext>
            </a:extLst>
          </p:cNvPr>
          <p:cNvCxnSpPr/>
          <p:nvPr/>
        </p:nvCxnSpPr>
        <p:spPr>
          <a:xfrm flipV="1">
            <a:off x="1706252" y="4637989"/>
            <a:ext cx="574063" cy="4807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37A2C826-66D0-DB90-6BC7-0F6A4CE955DB}"/>
              </a:ext>
            </a:extLst>
          </p:cNvPr>
          <p:cNvSpPr txBox="1"/>
          <p:nvPr/>
        </p:nvSpPr>
        <p:spPr>
          <a:xfrm>
            <a:off x="3858908" y="4395724"/>
            <a:ext cx="4760536" cy="923330"/>
          </a:xfrm>
          <a:prstGeom prst="rect">
            <a:avLst/>
          </a:prstGeom>
          <a:noFill/>
        </p:spPr>
        <p:txBody>
          <a:bodyPr wrap="square">
            <a:spAutoFit/>
          </a:bodyPr>
          <a:lstStyle/>
          <a:p>
            <a:pPr algn="just"/>
            <a:r>
              <a:rPr lang="en-US" dirty="0"/>
              <a:t>if no bias vector is used, the inverse of the pattern, i.e. flipping all pixels at once, results in the </a:t>
            </a:r>
            <a:r>
              <a:rPr lang="en-US" b="1" dirty="0"/>
              <a:t>same energy</a:t>
            </a:r>
            <a:r>
              <a:rPr lang="en-US" dirty="0"/>
              <a:t>.</a:t>
            </a:r>
            <a:endParaRPr lang="en-001" dirty="0"/>
          </a:p>
        </p:txBody>
      </p:sp>
      <p:sp>
        <p:nvSpPr>
          <p:cNvPr id="27" name="箭头: 右 26">
            <a:extLst>
              <a:ext uri="{FF2B5EF4-FFF2-40B4-BE49-F238E27FC236}">
                <a16:creationId xmlns:a16="http://schemas.microsoft.com/office/drawing/2014/main" id="{0A000F28-CED6-FF8D-34BC-1A3979E03A04}"/>
              </a:ext>
            </a:extLst>
          </p:cNvPr>
          <p:cNvSpPr/>
          <p:nvPr/>
        </p:nvSpPr>
        <p:spPr>
          <a:xfrm>
            <a:off x="2784498" y="4756528"/>
            <a:ext cx="570226" cy="243688"/>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Tree>
    <p:extLst>
      <p:ext uri="{BB962C8B-B14F-4D97-AF65-F5344CB8AC3E}">
        <p14:creationId xmlns:p14="http://schemas.microsoft.com/office/powerpoint/2010/main" val="364536943"/>
      </p:ext>
    </p:extLst>
  </p:cSld>
  <p:clrMapOvr>
    <a:masterClrMapping/>
  </p:clrMapOvr>
  <p:transition advTm="36100"/>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C404C-2229-79BC-7F39-65C6D337265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577126-BB92-BEF4-29B9-A1C2CBC7006B}"/>
              </a:ext>
            </a:extLst>
          </p:cNvPr>
          <p:cNvSpPr>
            <a:spLocks noGrp="1"/>
          </p:cNvSpPr>
          <p:nvPr>
            <p:ph type="sldNum" sz="quarter" idx="12"/>
          </p:nvPr>
        </p:nvSpPr>
        <p:spPr/>
        <p:txBody>
          <a:bodyPr/>
          <a:lstStyle/>
          <a:p>
            <a:fld id="{F1C17DF8-17C1-4E96-85E1-F7022951190B}" type="slidenum">
              <a:rPr lang="en-US" altLang="en-US" smtClean="0"/>
              <a:pPr/>
              <a:t>13</a:t>
            </a:fld>
            <a:endParaRPr lang="en-US" altLang="en-US"/>
          </a:p>
        </p:txBody>
      </p:sp>
      <p:cxnSp>
        <p:nvCxnSpPr>
          <p:cNvPr id="9" name="Straight Connector 4">
            <a:extLst>
              <a:ext uri="{FF2B5EF4-FFF2-40B4-BE49-F238E27FC236}">
                <a16:creationId xmlns:a16="http://schemas.microsoft.com/office/drawing/2014/main" id="{093859A1-AFF6-AB89-0662-D6CA2628B38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 name="標題 5">
            <a:extLst>
              <a:ext uri="{FF2B5EF4-FFF2-40B4-BE49-F238E27FC236}">
                <a16:creationId xmlns:a16="http://schemas.microsoft.com/office/drawing/2014/main" id="{7BF1796F-2391-7D15-7BE5-70A849D4007D}"/>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sp>
        <p:nvSpPr>
          <p:cNvPr id="2" name="文本框 1">
            <a:extLst>
              <a:ext uri="{FF2B5EF4-FFF2-40B4-BE49-F238E27FC236}">
                <a16:creationId xmlns:a16="http://schemas.microsoft.com/office/drawing/2014/main" id="{E0684E37-4FDE-FE81-6995-50EFEC1193E9}"/>
              </a:ext>
            </a:extLst>
          </p:cNvPr>
          <p:cNvSpPr txBox="1"/>
          <p:nvPr/>
        </p:nvSpPr>
        <p:spPr>
          <a:xfrm>
            <a:off x="274762" y="583653"/>
            <a:ext cx="2430731" cy="369332"/>
          </a:xfrm>
          <a:prstGeom prst="rect">
            <a:avLst/>
          </a:prstGeom>
          <a:noFill/>
        </p:spPr>
        <p:txBody>
          <a:bodyPr wrap="square">
            <a:spAutoFit/>
          </a:bodyPr>
          <a:lstStyle/>
          <a:p>
            <a:r>
              <a:rPr lang="en-US" dirty="0">
                <a:highlight>
                  <a:srgbClr val="FF00FF"/>
                </a:highlight>
              </a:rPr>
              <a:t>Six pattern?</a:t>
            </a:r>
            <a:endParaRPr lang="en-001" dirty="0">
              <a:highlight>
                <a:srgbClr val="FF00FF"/>
              </a:highlight>
            </a:endParaRPr>
          </a:p>
        </p:txBody>
      </p:sp>
      <p:pic>
        <p:nvPicPr>
          <p:cNvPr id="10242" name="Picture 2" descr="not found">
            <a:extLst>
              <a:ext uri="{FF2B5EF4-FFF2-40B4-BE49-F238E27FC236}">
                <a16:creationId xmlns:a16="http://schemas.microsoft.com/office/drawing/2014/main" id="{F0C9611A-9353-A9D0-BD39-BA1A69CF13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71023"/>
            <a:ext cx="9144000" cy="87947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C77589A-1435-E0BA-43CA-B47AFF9420BB}"/>
              </a:ext>
            </a:extLst>
          </p:cNvPr>
          <p:cNvSpPr txBox="1"/>
          <p:nvPr/>
        </p:nvSpPr>
        <p:spPr>
          <a:xfrm>
            <a:off x="274762" y="2205293"/>
            <a:ext cx="8240588" cy="646331"/>
          </a:xfrm>
          <a:prstGeom prst="rect">
            <a:avLst/>
          </a:prstGeom>
          <a:noFill/>
        </p:spPr>
        <p:txBody>
          <a:bodyPr wrap="square">
            <a:spAutoFit/>
          </a:bodyPr>
          <a:lstStyle/>
          <a:p>
            <a:r>
              <a:rPr lang="en-US" dirty="0"/>
              <a:t>Clearly, retrieving the patterns is imperfect. One might suspect that the limited storage capacities of Hopfield Networks [1]</a:t>
            </a:r>
            <a:endParaRPr lang="en-001" dirty="0"/>
          </a:p>
        </p:txBody>
      </p:sp>
      <p:sp>
        <p:nvSpPr>
          <p:cNvPr id="11" name="文本框 10">
            <a:extLst>
              <a:ext uri="{FF2B5EF4-FFF2-40B4-BE49-F238E27FC236}">
                <a16:creationId xmlns:a16="http://schemas.microsoft.com/office/drawing/2014/main" id="{1E6DAF0E-788D-F647-80AD-43B3147D4434}"/>
              </a:ext>
            </a:extLst>
          </p:cNvPr>
          <p:cNvSpPr txBox="1"/>
          <p:nvPr/>
        </p:nvSpPr>
        <p:spPr>
          <a:xfrm>
            <a:off x="1012635" y="5455225"/>
            <a:ext cx="8240587" cy="907941"/>
          </a:xfrm>
          <a:prstGeom prst="rect">
            <a:avLst/>
          </a:prstGeom>
          <a:noFill/>
        </p:spPr>
        <p:txBody>
          <a:bodyPr wrap="square">
            <a:spAutoFit/>
          </a:bodyPr>
          <a:lstStyle/>
          <a:p>
            <a:pPr>
              <a:spcAft>
                <a:spcPts val="600"/>
              </a:spcAft>
            </a:pPr>
            <a:r>
              <a:rPr lang="en-US" sz="1200" b="0" i="0" dirty="0">
                <a:solidFill>
                  <a:srgbClr val="222222"/>
                </a:solidFill>
                <a:effectLst/>
                <a:latin typeface="Arial" panose="020B0604020202020204" pitchFamily="34" charset="0"/>
              </a:rPr>
              <a:t>[1] Torres, J. J., </a:t>
            </a:r>
            <a:r>
              <a:rPr lang="en-US" sz="1200" b="0" i="0" dirty="0" err="1">
                <a:solidFill>
                  <a:srgbClr val="222222"/>
                </a:solidFill>
                <a:effectLst/>
                <a:latin typeface="Arial" panose="020B0604020202020204" pitchFamily="34" charset="0"/>
              </a:rPr>
              <a:t>Pantic</a:t>
            </a:r>
            <a:r>
              <a:rPr lang="en-US" sz="1200" b="0" i="0" dirty="0">
                <a:solidFill>
                  <a:srgbClr val="222222"/>
                </a:solidFill>
                <a:effectLst/>
                <a:latin typeface="Arial" panose="020B0604020202020204" pitchFamily="34" charset="0"/>
              </a:rPr>
              <a:t>, L., &amp; Kappen, H. J. (2002). Storage capacity of attractor neural networks with depressing synapses. </a:t>
            </a:r>
            <a:r>
              <a:rPr lang="en-US" sz="1200" b="0" i="1" dirty="0">
                <a:solidFill>
                  <a:srgbClr val="222222"/>
                </a:solidFill>
                <a:effectLst/>
                <a:latin typeface="Arial" panose="020B0604020202020204" pitchFamily="34" charset="0"/>
              </a:rPr>
              <a:t>Physical Review E</a:t>
            </a:r>
            <a:r>
              <a:rPr lang="en-US" sz="1200" b="0" i="0" dirty="0">
                <a:solidFill>
                  <a:srgbClr val="222222"/>
                </a:solidFill>
                <a:effectLst/>
                <a:latin typeface="Arial" panose="020B0604020202020204" pitchFamily="34" charset="0"/>
              </a:rPr>
              <a:t>, </a:t>
            </a:r>
            <a:r>
              <a:rPr lang="en-US" sz="1200" b="0" i="1" dirty="0">
                <a:solidFill>
                  <a:srgbClr val="222222"/>
                </a:solidFill>
                <a:effectLst/>
                <a:latin typeface="Arial" panose="020B0604020202020204" pitchFamily="34" charset="0"/>
              </a:rPr>
              <a:t>66</a:t>
            </a:r>
            <a:r>
              <a:rPr lang="en-US" sz="1200" b="0" i="0" dirty="0">
                <a:solidFill>
                  <a:srgbClr val="222222"/>
                </a:solidFill>
                <a:effectLst/>
                <a:latin typeface="Arial" panose="020B0604020202020204" pitchFamily="34" charset="0"/>
              </a:rPr>
              <a:t>(6), 061910.</a:t>
            </a:r>
          </a:p>
          <a:p>
            <a:r>
              <a:rPr lang="en-US" sz="1200" dirty="0">
                <a:solidFill>
                  <a:srgbClr val="222222"/>
                </a:solidFill>
                <a:latin typeface="Arial" panose="020B0604020202020204" pitchFamily="34" charset="0"/>
              </a:rPr>
              <a:t>[2] </a:t>
            </a:r>
            <a:r>
              <a:rPr lang="en-US" sz="1200" dirty="0" err="1">
                <a:solidFill>
                  <a:srgbClr val="222222"/>
                </a:solidFill>
                <a:latin typeface="Arial" panose="020B0604020202020204" pitchFamily="34" charset="0"/>
              </a:rPr>
              <a:t>Ramsauer</a:t>
            </a:r>
            <a:r>
              <a:rPr lang="en-US" sz="1200" dirty="0">
                <a:solidFill>
                  <a:srgbClr val="222222"/>
                </a:solidFill>
                <a:latin typeface="Arial" panose="020B0604020202020204" pitchFamily="34" charset="0"/>
              </a:rPr>
              <a:t>, H., </a:t>
            </a:r>
            <a:r>
              <a:rPr lang="en-US" sz="1200" dirty="0" err="1">
                <a:solidFill>
                  <a:srgbClr val="222222"/>
                </a:solidFill>
                <a:latin typeface="Arial" panose="020B0604020202020204" pitchFamily="34" charset="0"/>
              </a:rPr>
              <a:t>Schäfl</a:t>
            </a:r>
            <a:r>
              <a:rPr lang="en-US" sz="1200" dirty="0">
                <a:solidFill>
                  <a:srgbClr val="222222"/>
                </a:solidFill>
                <a:latin typeface="Arial" panose="020B0604020202020204" pitchFamily="34" charset="0"/>
              </a:rPr>
              <a:t>, B., Lehner, J., Seidl, P., </a:t>
            </a:r>
            <a:r>
              <a:rPr lang="en-US" sz="1200" dirty="0" err="1">
                <a:solidFill>
                  <a:srgbClr val="222222"/>
                </a:solidFill>
                <a:latin typeface="Arial" panose="020B0604020202020204" pitchFamily="34" charset="0"/>
              </a:rPr>
              <a:t>Widrich</a:t>
            </a:r>
            <a:r>
              <a:rPr lang="en-US" sz="1200" dirty="0">
                <a:solidFill>
                  <a:srgbClr val="222222"/>
                </a:solidFill>
                <a:latin typeface="Arial" panose="020B0604020202020204" pitchFamily="34" charset="0"/>
              </a:rPr>
              <a:t>, M., Adler, T., ... &amp; </a:t>
            </a:r>
            <a:r>
              <a:rPr lang="en-US" sz="1200" dirty="0" err="1">
                <a:solidFill>
                  <a:srgbClr val="222222"/>
                </a:solidFill>
                <a:latin typeface="Arial" panose="020B0604020202020204" pitchFamily="34" charset="0"/>
              </a:rPr>
              <a:t>Hochreiter</a:t>
            </a:r>
            <a:r>
              <a:rPr lang="en-US" sz="1200" dirty="0">
                <a:solidFill>
                  <a:srgbClr val="222222"/>
                </a:solidFill>
                <a:latin typeface="Arial" panose="020B0604020202020204" pitchFamily="34" charset="0"/>
              </a:rPr>
              <a:t>, S. (2020). Hopfield networks is all you need. </a:t>
            </a:r>
            <a:r>
              <a:rPr lang="en-US" sz="1200" dirty="0" err="1">
                <a:solidFill>
                  <a:srgbClr val="222222"/>
                </a:solidFill>
                <a:latin typeface="Arial" panose="020B0604020202020204" pitchFamily="34" charset="0"/>
              </a:rPr>
              <a:t>arXiv</a:t>
            </a:r>
            <a:r>
              <a:rPr lang="en-US" sz="1200" dirty="0">
                <a:solidFill>
                  <a:srgbClr val="222222"/>
                </a:solidFill>
                <a:latin typeface="Arial" panose="020B0604020202020204" pitchFamily="34" charset="0"/>
              </a:rPr>
              <a:t> preprint arXiv:2008.02217.</a:t>
            </a:r>
            <a:endParaRPr lang="en-001" sz="1200" dirty="0"/>
          </a:p>
        </p:txBody>
      </p:sp>
      <p:sp>
        <p:nvSpPr>
          <p:cNvPr id="15" name="文本框 14">
            <a:extLst>
              <a:ext uri="{FF2B5EF4-FFF2-40B4-BE49-F238E27FC236}">
                <a16:creationId xmlns:a16="http://schemas.microsoft.com/office/drawing/2014/main" id="{962CDC41-1753-06C5-72B9-E3F28F593E3D}"/>
              </a:ext>
            </a:extLst>
          </p:cNvPr>
          <p:cNvSpPr txBox="1"/>
          <p:nvPr/>
        </p:nvSpPr>
        <p:spPr>
          <a:xfrm>
            <a:off x="274762" y="3318532"/>
            <a:ext cx="4755822" cy="646331"/>
          </a:xfrm>
          <a:prstGeom prst="rect">
            <a:avLst/>
          </a:prstGeom>
          <a:noFill/>
        </p:spPr>
        <p:txBody>
          <a:bodyPr wrap="square">
            <a:spAutoFit/>
          </a:bodyPr>
          <a:lstStyle/>
          <a:p>
            <a:r>
              <a:rPr lang="en-US" dirty="0"/>
              <a:t>The storage capacity for retrieval of patterns free of errors is [2]:</a:t>
            </a:r>
            <a:endParaRPr lang="en-001" dirty="0"/>
          </a:p>
        </p:txBody>
      </p:sp>
      <p:pic>
        <p:nvPicPr>
          <p:cNvPr id="18" name="图片 17" descr="% ctex_test.tex&#10;\documentclass[UTF8]{ctexart}&#10;\usepackage{amsmath}&#10;\usepackage{amssymb}&#10;\usepackage{amsfonts}&#10;\pagestyle{empty}&#10;\begin{document}&#10;$$C \cong \frac{d}{2 \log (d)}$$&#10;\end{document}" title="IguanaTex Bitmap Display">
            <a:extLst>
              <a:ext uri="{FF2B5EF4-FFF2-40B4-BE49-F238E27FC236}">
                <a16:creationId xmlns:a16="http://schemas.microsoft.com/office/drawing/2014/main" id="{4E9B0863-41FB-8885-5FF5-6651510EDF86}"/>
              </a:ext>
            </a:extLst>
          </p:cNvPr>
          <p:cNvPicPr>
            <a:picLocks noChangeAspect="1"/>
          </p:cNvPicPr>
          <p:nvPr>
            <p:custDataLst>
              <p:tags r:id="rId1"/>
            </p:custDataLst>
          </p:nvPr>
        </p:nvPicPr>
        <p:blipFill>
          <a:blip r:embed="rId5"/>
          <a:stretch>
            <a:fillRect/>
          </a:stretch>
        </p:blipFill>
        <p:spPr>
          <a:xfrm>
            <a:off x="2284897" y="4257803"/>
            <a:ext cx="1121859" cy="562573"/>
          </a:xfrm>
          <a:prstGeom prst="rect">
            <a:avLst/>
          </a:prstGeom>
        </p:spPr>
      </p:pic>
      <p:sp>
        <p:nvSpPr>
          <p:cNvPr id="21" name="文本框 20">
            <a:extLst>
              <a:ext uri="{FF2B5EF4-FFF2-40B4-BE49-F238E27FC236}">
                <a16:creationId xmlns:a16="http://schemas.microsoft.com/office/drawing/2014/main" id="{B06B10A0-DBA5-54F9-BE4F-366A72D01DFF}"/>
              </a:ext>
            </a:extLst>
          </p:cNvPr>
          <p:cNvSpPr txBox="1"/>
          <p:nvPr/>
        </p:nvSpPr>
        <p:spPr>
          <a:xfrm>
            <a:off x="274762" y="4974270"/>
            <a:ext cx="4769962" cy="369332"/>
          </a:xfrm>
          <a:prstGeom prst="rect">
            <a:avLst/>
          </a:prstGeom>
          <a:noFill/>
        </p:spPr>
        <p:txBody>
          <a:bodyPr wrap="square">
            <a:spAutoFit/>
          </a:bodyPr>
          <a:lstStyle/>
          <a:p>
            <a:r>
              <a:rPr lang="en-US" dirty="0"/>
              <a:t>where</a:t>
            </a:r>
            <a:r>
              <a:rPr lang="en-US" i="1" dirty="0"/>
              <a:t> d </a:t>
            </a:r>
            <a:r>
              <a:rPr lang="en-US" dirty="0"/>
              <a:t>is the dimension of the input.</a:t>
            </a:r>
            <a:endParaRPr lang="en-001" dirty="0"/>
          </a:p>
        </p:txBody>
      </p:sp>
      <p:pic>
        <p:nvPicPr>
          <p:cNvPr id="23" name="图片 22">
            <a:extLst>
              <a:ext uri="{FF2B5EF4-FFF2-40B4-BE49-F238E27FC236}">
                <a16:creationId xmlns:a16="http://schemas.microsoft.com/office/drawing/2014/main" id="{345CC161-2508-EE8C-E64D-FBD0A46B4531}"/>
              </a:ext>
            </a:extLst>
          </p:cNvPr>
          <p:cNvPicPr>
            <a:picLocks noChangeAspect="1"/>
          </p:cNvPicPr>
          <p:nvPr/>
        </p:nvPicPr>
        <p:blipFill>
          <a:blip r:embed="rId6"/>
          <a:stretch>
            <a:fillRect/>
          </a:stretch>
        </p:blipFill>
        <p:spPr>
          <a:xfrm>
            <a:off x="5106058" y="3377867"/>
            <a:ext cx="4037942" cy="2077358"/>
          </a:xfrm>
          <a:prstGeom prst="rect">
            <a:avLst/>
          </a:prstGeom>
        </p:spPr>
      </p:pic>
    </p:spTree>
    <p:extLst>
      <p:ext uri="{BB962C8B-B14F-4D97-AF65-F5344CB8AC3E}">
        <p14:creationId xmlns:p14="http://schemas.microsoft.com/office/powerpoint/2010/main" val="2378705038"/>
      </p:ext>
    </p:extLst>
  </p:cSld>
  <p:clrMapOvr>
    <a:masterClrMapping/>
  </p:clrMapOvr>
  <p:transition advTm="36100"/>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EAA20A-1F1D-10DF-CAB6-73F3DCF5045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61CB62-4880-56EE-DA91-CA5B1A2A3515}"/>
              </a:ext>
            </a:extLst>
          </p:cNvPr>
          <p:cNvSpPr>
            <a:spLocks noGrp="1"/>
          </p:cNvSpPr>
          <p:nvPr>
            <p:ph type="sldNum" sz="quarter" idx="12"/>
          </p:nvPr>
        </p:nvSpPr>
        <p:spPr/>
        <p:txBody>
          <a:bodyPr/>
          <a:lstStyle/>
          <a:p>
            <a:fld id="{F1C17DF8-17C1-4E96-85E1-F7022951190B}" type="slidenum">
              <a:rPr lang="en-US" altLang="en-US" smtClean="0"/>
              <a:pPr/>
              <a:t>14</a:t>
            </a:fld>
            <a:endParaRPr lang="en-US" altLang="en-US"/>
          </a:p>
        </p:txBody>
      </p:sp>
      <p:cxnSp>
        <p:nvCxnSpPr>
          <p:cNvPr id="9" name="Straight Connector 4">
            <a:extLst>
              <a:ext uri="{FF2B5EF4-FFF2-40B4-BE49-F238E27FC236}">
                <a16:creationId xmlns:a16="http://schemas.microsoft.com/office/drawing/2014/main" id="{A7C9C702-92FD-E60D-C7EC-54D373775CA0}"/>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 name="標題 5">
            <a:extLst>
              <a:ext uri="{FF2B5EF4-FFF2-40B4-BE49-F238E27FC236}">
                <a16:creationId xmlns:a16="http://schemas.microsoft.com/office/drawing/2014/main" id="{A96B86A8-6780-4516-C2B2-8C0A05F8AD9A}"/>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sp>
        <p:nvSpPr>
          <p:cNvPr id="7" name="文本框 6">
            <a:extLst>
              <a:ext uri="{FF2B5EF4-FFF2-40B4-BE49-F238E27FC236}">
                <a16:creationId xmlns:a16="http://schemas.microsoft.com/office/drawing/2014/main" id="{0173B1A5-E968-E5A9-804E-8EBAEE1A9B02}"/>
              </a:ext>
            </a:extLst>
          </p:cNvPr>
          <p:cNvSpPr txBox="1"/>
          <p:nvPr/>
        </p:nvSpPr>
        <p:spPr>
          <a:xfrm>
            <a:off x="274761" y="553527"/>
            <a:ext cx="6116611" cy="369332"/>
          </a:xfrm>
          <a:prstGeom prst="rect">
            <a:avLst/>
          </a:prstGeom>
          <a:noFill/>
        </p:spPr>
        <p:txBody>
          <a:bodyPr wrap="square">
            <a:spAutoFit/>
          </a:bodyPr>
          <a:lstStyle/>
          <a:p>
            <a:r>
              <a:rPr lang="en-US" dirty="0">
                <a:highlight>
                  <a:srgbClr val="FF00FF"/>
                </a:highlight>
              </a:rPr>
              <a:t>Modern Hopfield Networks</a:t>
            </a:r>
            <a:r>
              <a:rPr lang="en-US" dirty="0"/>
              <a:t> (aka </a:t>
            </a:r>
            <a:r>
              <a:rPr lang="en-US" i="1" u="sng" dirty="0"/>
              <a:t>Dense Associative Memories</a:t>
            </a:r>
            <a:r>
              <a:rPr lang="en-US" dirty="0"/>
              <a:t>)</a:t>
            </a:r>
            <a:endParaRPr lang="en-001" dirty="0"/>
          </a:p>
        </p:txBody>
      </p:sp>
      <p:sp>
        <p:nvSpPr>
          <p:cNvPr id="12" name="文本框 11">
            <a:extLst>
              <a:ext uri="{FF2B5EF4-FFF2-40B4-BE49-F238E27FC236}">
                <a16:creationId xmlns:a16="http://schemas.microsoft.com/office/drawing/2014/main" id="{DDEE6EC9-7003-197A-6A74-13703A6C8D77}"/>
              </a:ext>
            </a:extLst>
          </p:cNvPr>
          <p:cNvSpPr txBox="1"/>
          <p:nvPr/>
        </p:nvSpPr>
        <p:spPr>
          <a:xfrm>
            <a:off x="274761" y="1031391"/>
            <a:ext cx="4713402" cy="369332"/>
          </a:xfrm>
          <a:prstGeom prst="rect">
            <a:avLst/>
          </a:prstGeom>
          <a:noFill/>
        </p:spPr>
        <p:txBody>
          <a:bodyPr wrap="square">
            <a:spAutoFit/>
          </a:bodyPr>
          <a:lstStyle/>
          <a:p>
            <a:r>
              <a:rPr lang="en-US" dirty="0"/>
              <a:t>Discrete modern Hopfield Networks [1]:</a:t>
            </a:r>
            <a:endParaRPr lang="en-001" dirty="0"/>
          </a:p>
        </p:txBody>
      </p:sp>
      <p:sp>
        <p:nvSpPr>
          <p:cNvPr id="14" name="文本框 13">
            <a:extLst>
              <a:ext uri="{FF2B5EF4-FFF2-40B4-BE49-F238E27FC236}">
                <a16:creationId xmlns:a16="http://schemas.microsoft.com/office/drawing/2014/main" id="{C535E8A8-591A-7AAB-8253-074A7B961DAD}"/>
              </a:ext>
            </a:extLst>
          </p:cNvPr>
          <p:cNvSpPr txBox="1"/>
          <p:nvPr/>
        </p:nvSpPr>
        <p:spPr>
          <a:xfrm>
            <a:off x="976365" y="5891234"/>
            <a:ext cx="7538985" cy="461665"/>
          </a:xfrm>
          <a:prstGeom prst="rect">
            <a:avLst/>
          </a:prstGeom>
          <a:noFill/>
        </p:spPr>
        <p:txBody>
          <a:bodyPr wrap="square">
            <a:spAutoFit/>
          </a:bodyPr>
          <a:lstStyle/>
          <a:p>
            <a:r>
              <a:rPr lang="en-US" sz="1200" dirty="0">
                <a:solidFill>
                  <a:srgbClr val="222222"/>
                </a:solidFill>
                <a:latin typeface="Arial" panose="020B0604020202020204" pitchFamily="34" charset="0"/>
              </a:rPr>
              <a:t>[1] </a:t>
            </a:r>
            <a:r>
              <a:rPr lang="en-US" sz="1200" dirty="0" err="1">
                <a:solidFill>
                  <a:srgbClr val="222222"/>
                </a:solidFill>
                <a:latin typeface="Arial" panose="020B0604020202020204" pitchFamily="34" charset="0"/>
              </a:rPr>
              <a:t>Krotov</a:t>
            </a:r>
            <a:r>
              <a:rPr lang="en-US" sz="1200" dirty="0">
                <a:solidFill>
                  <a:srgbClr val="222222"/>
                </a:solidFill>
                <a:latin typeface="Arial" panose="020B0604020202020204" pitchFamily="34" charset="0"/>
              </a:rPr>
              <a:t>, D., &amp; Hopfield, J. J. (2016). Dense associative memory for pattern recognition. Advances in neural information processing systems, 29.</a:t>
            </a:r>
          </a:p>
        </p:txBody>
      </p:sp>
      <p:pic>
        <p:nvPicPr>
          <p:cNvPr id="21" name="图片 20" descr="% ctex_test.tex&#10;\documentclass[UTF8]{ctexart}&#10;\usepackage{amsmath}&#10;\usepackage{amssymb}&#10;\usepackage{amsfonts}&#10;\pagestyle{empty}&#10;\begin{document}&#10;$$E=-\sum_{i=1}^nF(x_i^Ts),$$&#10;where $F$ is an interaction function, and $n$ is the number of stored patterns.&#10;\end{document}" title="IguanaTex Bitmap Display">
            <a:extLst>
              <a:ext uri="{FF2B5EF4-FFF2-40B4-BE49-F238E27FC236}">
                <a16:creationId xmlns:a16="http://schemas.microsoft.com/office/drawing/2014/main" id="{C317BE4F-8949-C297-D4C8-4AF539DA8FC1}"/>
              </a:ext>
            </a:extLst>
          </p:cNvPr>
          <p:cNvPicPr>
            <a:picLocks noChangeAspect="1"/>
          </p:cNvPicPr>
          <p:nvPr>
            <p:custDataLst>
              <p:tags r:id="rId1"/>
            </p:custDataLst>
          </p:nvPr>
        </p:nvPicPr>
        <p:blipFill>
          <a:blip r:embed="rId7"/>
          <a:stretch>
            <a:fillRect/>
          </a:stretch>
        </p:blipFill>
        <p:spPr>
          <a:xfrm>
            <a:off x="1018567" y="1823559"/>
            <a:ext cx="6720557" cy="1059698"/>
          </a:xfrm>
          <a:prstGeom prst="rect">
            <a:avLst/>
          </a:prstGeom>
        </p:spPr>
      </p:pic>
      <p:pic>
        <p:nvPicPr>
          <p:cNvPr id="28" name="图片 27" descr="% ctex_test.tex&#10;\documentclass[UTF8]{ctexart}&#10;\usepackage{amsmath}&#10;\usepackage{amssymb}&#10;\usepackage{amsfonts}&#10;\pagestyle{empty}&#10;\begin{document}&#10;$$F(z)=z^a$$&#10;\end{document}" title="IguanaTex Bitmap Display">
            <a:extLst>
              <a:ext uri="{FF2B5EF4-FFF2-40B4-BE49-F238E27FC236}">
                <a16:creationId xmlns:a16="http://schemas.microsoft.com/office/drawing/2014/main" id="{0316F593-A492-5FDC-673C-89A03795781A}"/>
              </a:ext>
            </a:extLst>
          </p:cNvPr>
          <p:cNvPicPr>
            <a:picLocks noChangeAspect="1"/>
          </p:cNvPicPr>
          <p:nvPr>
            <p:custDataLst>
              <p:tags r:id="rId2"/>
            </p:custDataLst>
          </p:nvPr>
        </p:nvPicPr>
        <p:blipFill>
          <a:blip r:embed="rId8"/>
          <a:stretch>
            <a:fillRect/>
          </a:stretch>
        </p:blipFill>
        <p:spPr>
          <a:xfrm>
            <a:off x="1229453" y="3995551"/>
            <a:ext cx="878181" cy="243689"/>
          </a:xfrm>
          <a:prstGeom prst="rect">
            <a:avLst/>
          </a:prstGeom>
        </p:spPr>
      </p:pic>
      <p:cxnSp>
        <p:nvCxnSpPr>
          <p:cNvPr id="26" name="直接箭头连接符 25">
            <a:extLst>
              <a:ext uri="{FF2B5EF4-FFF2-40B4-BE49-F238E27FC236}">
                <a16:creationId xmlns:a16="http://schemas.microsoft.com/office/drawing/2014/main" id="{D13D60B3-74D9-CC01-4821-AF1E34299882}"/>
              </a:ext>
            </a:extLst>
          </p:cNvPr>
          <p:cNvCxnSpPr>
            <a:cxnSpLocks/>
          </p:cNvCxnSpPr>
          <p:nvPr/>
        </p:nvCxnSpPr>
        <p:spPr>
          <a:xfrm>
            <a:off x="1668544" y="2883257"/>
            <a:ext cx="0" cy="10194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32D8210-3232-8245-E854-F634AA9E364A}"/>
              </a:ext>
            </a:extLst>
          </p:cNvPr>
          <p:cNvSpPr txBox="1"/>
          <p:nvPr/>
        </p:nvSpPr>
        <p:spPr>
          <a:xfrm>
            <a:off x="1674641" y="3073035"/>
            <a:ext cx="1913642" cy="523220"/>
          </a:xfrm>
          <a:prstGeom prst="rect">
            <a:avLst/>
          </a:prstGeom>
          <a:noFill/>
        </p:spPr>
        <p:txBody>
          <a:bodyPr wrap="square">
            <a:spAutoFit/>
          </a:bodyPr>
          <a:lstStyle/>
          <a:p>
            <a:r>
              <a:rPr lang="en-US" sz="1400" dirty="0"/>
              <a:t>choose a polynomial interaction function</a:t>
            </a:r>
            <a:endParaRPr lang="en-001" sz="1400" dirty="0"/>
          </a:p>
        </p:txBody>
      </p:sp>
      <p:grpSp>
        <p:nvGrpSpPr>
          <p:cNvPr id="54" name="组合 53">
            <a:extLst>
              <a:ext uri="{FF2B5EF4-FFF2-40B4-BE49-F238E27FC236}">
                <a16:creationId xmlns:a16="http://schemas.microsoft.com/office/drawing/2014/main" id="{0567A4B2-3E8F-73A7-5EF3-22872783F605}"/>
              </a:ext>
            </a:extLst>
          </p:cNvPr>
          <p:cNvGrpSpPr/>
          <p:nvPr/>
        </p:nvGrpSpPr>
        <p:grpSpPr>
          <a:xfrm>
            <a:off x="3976099" y="3303283"/>
            <a:ext cx="4830546" cy="1165867"/>
            <a:chOff x="3976099" y="4271445"/>
            <a:chExt cx="4830546" cy="1165867"/>
          </a:xfrm>
        </p:grpSpPr>
        <p:sp>
          <p:nvSpPr>
            <p:cNvPr id="45" name="矩形: 圆角 44">
              <a:extLst>
                <a:ext uri="{FF2B5EF4-FFF2-40B4-BE49-F238E27FC236}">
                  <a16:creationId xmlns:a16="http://schemas.microsoft.com/office/drawing/2014/main" id="{27CDBFD2-D192-A662-9FA2-ACCBEBEE1C02}"/>
                </a:ext>
              </a:extLst>
            </p:cNvPr>
            <p:cNvSpPr/>
            <p:nvPr/>
          </p:nvSpPr>
          <p:spPr>
            <a:xfrm>
              <a:off x="3976099" y="4271445"/>
              <a:ext cx="4830546" cy="1165867"/>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48" name="图片 47" descr="% ctex_test.tex&#10;\documentclass[UTF8]{ctexart}&#10;\usepackage{amsmath}&#10;\usepackage{amssymb}&#10;\usepackage{amsfonts}&#10;\pagestyle{empty}&#10;\begin{document}&#10;The storage capacity for retrieval of patterns free of errors is:&#10;$$C\cong \frac{1}{2(2a-3)!!}\frac{d^{a-1}}{\log(d)}$$&#10;\end{document}" title="IguanaTex Bitmap Display">
              <a:extLst>
                <a:ext uri="{FF2B5EF4-FFF2-40B4-BE49-F238E27FC236}">
                  <a16:creationId xmlns:a16="http://schemas.microsoft.com/office/drawing/2014/main" id="{048623A6-E49C-78D9-4FE1-3548DF6D4C43}"/>
                </a:ext>
              </a:extLst>
            </p:cNvPr>
            <p:cNvPicPr>
              <a:picLocks noChangeAspect="1"/>
            </p:cNvPicPr>
            <p:nvPr>
              <p:custDataLst>
                <p:tags r:id="rId4"/>
              </p:custDataLst>
            </p:nvPr>
          </p:nvPicPr>
          <p:blipFill>
            <a:blip r:embed="rId9"/>
            <a:stretch>
              <a:fillRect/>
            </a:stretch>
          </p:blipFill>
          <p:spPr>
            <a:xfrm>
              <a:off x="4052119" y="4423674"/>
              <a:ext cx="4688538" cy="901038"/>
            </a:xfrm>
            <a:prstGeom prst="rect">
              <a:avLst/>
            </a:prstGeom>
          </p:spPr>
        </p:pic>
      </p:grpSp>
      <p:pic>
        <p:nvPicPr>
          <p:cNvPr id="62" name="图片 61" descr="% ctex_test.tex&#10;\documentclass[UTF8]{ctexart}&#10;\usepackage{amsmath}&#10;\usepackage{amssymb}&#10;\usepackage{amsfonts}&#10;\usepackage{color}&#10;\pagestyle{empty}&#10;\begin{document}&#10;\noindent \textcolor{blue}{with a small percentage of errors}: \textcolor{red}{$C\cong \alpha_ad^{a-1}$}, where $\alpha_a$ is a constant, which depends on an (arbitrary) threshold on the error probability.&#10;\end{document}" title="IguanaTex Bitmap Display">
            <a:extLst>
              <a:ext uri="{FF2B5EF4-FFF2-40B4-BE49-F238E27FC236}">
                <a16:creationId xmlns:a16="http://schemas.microsoft.com/office/drawing/2014/main" id="{3BB8CA47-D5A5-4A72-54BE-BFE3F43B85B8}"/>
              </a:ext>
            </a:extLst>
          </p:cNvPr>
          <p:cNvPicPr>
            <a:picLocks noChangeAspect="1"/>
          </p:cNvPicPr>
          <p:nvPr>
            <p:custDataLst>
              <p:tags r:id="rId3"/>
            </p:custDataLst>
          </p:nvPr>
        </p:nvPicPr>
        <p:blipFill>
          <a:blip r:embed="rId10"/>
          <a:stretch>
            <a:fillRect/>
          </a:stretch>
        </p:blipFill>
        <p:spPr>
          <a:xfrm>
            <a:off x="3082781" y="4703080"/>
            <a:ext cx="5723864" cy="542994"/>
          </a:xfrm>
          <a:prstGeom prst="rect">
            <a:avLst/>
          </a:prstGeom>
        </p:spPr>
      </p:pic>
    </p:spTree>
    <p:extLst>
      <p:ext uri="{BB962C8B-B14F-4D97-AF65-F5344CB8AC3E}">
        <p14:creationId xmlns:p14="http://schemas.microsoft.com/office/powerpoint/2010/main" val="3977993454"/>
      </p:ext>
    </p:extLst>
  </p:cSld>
  <p:clrMapOvr>
    <a:masterClrMapping/>
  </p:clrMapOvr>
  <p:transition advTm="36100"/>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3F3EA-171F-DFBA-8EF4-E921F10DA8E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46A7AF9-6309-5279-DD5B-74F8BE5CE072}"/>
              </a:ext>
            </a:extLst>
          </p:cNvPr>
          <p:cNvSpPr>
            <a:spLocks noGrp="1"/>
          </p:cNvSpPr>
          <p:nvPr>
            <p:ph type="sldNum" sz="quarter" idx="12"/>
          </p:nvPr>
        </p:nvSpPr>
        <p:spPr/>
        <p:txBody>
          <a:bodyPr/>
          <a:lstStyle/>
          <a:p>
            <a:fld id="{F1C17DF8-17C1-4E96-85E1-F7022951190B}" type="slidenum">
              <a:rPr lang="en-US" altLang="en-US" smtClean="0"/>
              <a:pPr/>
              <a:t>15</a:t>
            </a:fld>
            <a:endParaRPr lang="en-US" altLang="en-US"/>
          </a:p>
        </p:txBody>
      </p:sp>
      <p:cxnSp>
        <p:nvCxnSpPr>
          <p:cNvPr id="9" name="Straight Connector 4">
            <a:extLst>
              <a:ext uri="{FF2B5EF4-FFF2-40B4-BE49-F238E27FC236}">
                <a16:creationId xmlns:a16="http://schemas.microsoft.com/office/drawing/2014/main" id="{729ABBC7-169B-3D71-6EB4-8C6E7AC6B22A}"/>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 name="標題 5">
            <a:extLst>
              <a:ext uri="{FF2B5EF4-FFF2-40B4-BE49-F238E27FC236}">
                <a16:creationId xmlns:a16="http://schemas.microsoft.com/office/drawing/2014/main" id="{FD0EBCA7-81F4-0997-823E-9A3DCCE9900F}"/>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sp>
        <p:nvSpPr>
          <p:cNvPr id="7" name="文本框 6">
            <a:extLst>
              <a:ext uri="{FF2B5EF4-FFF2-40B4-BE49-F238E27FC236}">
                <a16:creationId xmlns:a16="http://schemas.microsoft.com/office/drawing/2014/main" id="{37084111-970B-088D-337E-D78A130F06BD}"/>
              </a:ext>
            </a:extLst>
          </p:cNvPr>
          <p:cNvSpPr txBox="1"/>
          <p:nvPr/>
        </p:nvSpPr>
        <p:spPr>
          <a:xfrm>
            <a:off x="980388" y="5894686"/>
            <a:ext cx="7534962"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[1]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Demircigil</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 M.,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Heusel</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 J.,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Löwe</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 M.,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Upgang</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 S., &amp;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Vermet</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 F. (2017). On a model of associative memory with huge storage capacity. Journal of Statistical Physics, 168, 288-299.</a:t>
            </a:r>
          </a:p>
        </p:txBody>
      </p:sp>
      <p:sp>
        <p:nvSpPr>
          <p:cNvPr id="8" name="文本框 7">
            <a:extLst>
              <a:ext uri="{FF2B5EF4-FFF2-40B4-BE49-F238E27FC236}">
                <a16:creationId xmlns:a16="http://schemas.microsoft.com/office/drawing/2014/main" id="{565A101C-9049-789D-8BCA-D3F2FA79D69D}"/>
              </a:ext>
            </a:extLst>
          </p:cNvPr>
          <p:cNvSpPr txBox="1"/>
          <p:nvPr/>
        </p:nvSpPr>
        <p:spPr>
          <a:xfrm>
            <a:off x="258551" y="1199858"/>
            <a:ext cx="8240589" cy="369332"/>
          </a:xfrm>
          <a:prstGeom prst="rect">
            <a:avLst/>
          </a:prstGeom>
          <a:noFill/>
        </p:spPr>
        <p:txBody>
          <a:bodyPr wrap="square">
            <a:spAutoFit/>
          </a:bodyPr>
          <a:lstStyle/>
          <a:p>
            <a:r>
              <a:rPr lang="en-US" dirty="0"/>
              <a:t>[1] extended the energy function by using an exponential interaction function</a:t>
            </a:r>
            <a:endParaRPr lang="en-001" dirty="0"/>
          </a:p>
        </p:txBody>
      </p:sp>
      <p:sp>
        <p:nvSpPr>
          <p:cNvPr id="10" name="文本框 9">
            <a:extLst>
              <a:ext uri="{FF2B5EF4-FFF2-40B4-BE49-F238E27FC236}">
                <a16:creationId xmlns:a16="http://schemas.microsoft.com/office/drawing/2014/main" id="{6A2D6ABC-716F-FC69-7B08-E67D544DADA7}"/>
              </a:ext>
            </a:extLst>
          </p:cNvPr>
          <p:cNvSpPr txBox="1"/>
          <p:nvPr/>
        </p:nvSpPr>
        <p:spPr>
          <a:xfrm>
            <a:off x="274761" y="553527"/>
            <a:ext cx="6116611" cy="369332"/>
          </a:xfrm>
          <a:prstGeom prst="rect">
            <a:avLst/>
          </a:prstGeom>
          <a:noFill/>
        </p:spPr>
        <p:txBody>
          <a:bodyPr wrap="square">
            <a:spAutoFit/>
          </a:bodyPr>
          <a:lstStyle/>
          <a:p>
            <a:r>
              <a:rPr lang="en-US" dirty="0">
                <a:highlight>
                  <a:srgbClr val="FF00FF"/>
                </a:highlight>
              </a:rPr>
              <a:t>Modern Hopfield Networks</a:t>
            </a:r>
            <a:r>
              <a:rPr lang="en-US" dirty="0"/>
              <a:t> (aka </a:t>
            </a:r>
            <a:r>
              <a:rPr lang="en-US" i="1" u="sng" dirty="0"/>
              <a:t>Dense Associative Memories</a:t>
            </a:r>
            <a:r>
              <a:rPr lang="en-US" dirty="0"/>
              <a:t>)</a:t>
            </a:r>
            <a:endParaRPr lang="en-001" dirty="0"/>
          </a:p>
        </p:txBody>
      </p:sp>
      <p:pic>
        <p:nvPicPr>
          <p:cNvPr id="13" name="图片 12" descr="% ctex_test.tex&#10;\documentclass[UTF8]{ctexart}&#10;\usepackage{amsmath}&#10;\usepackage{amssymb}&#10;\usepackage{amsfonts}&#10;\pagestyle{empty}&#10;\begin{document}&#10;$$F(z)=\exp (z)$$&#10;\end{document}" title="IguanaTex Bitmap Display">
            <a:extLst>
              <a:ext uri="{FF2B5EF4-FFF2-40B4-BE49-F238E27FC236}">
                <a16:creationId xmlns:a16="http://schemas.microsoft.com/office/drawing/2014/main" id="{89B9B843-B3B1-FB4F-82D6-BBCD3D95C45B}"/>
              </a:ext>
            </a:extLst>
          </p:cNvPr>
          <p:cNvPicPr>
            <a:picLocks noChangeAspect="1"/>
          </p:cNvPicPr>
          <p:nvPr>
            <p:custDataLst>
              <p:tags r:id="rId1"/>
            </p:custDataLst>
          </p:nvPr>
        </p:nvPicPr>
        <p:blipFill>
          <a:blip r:embed="rId8"/>
          <a:stretch>
            <a:fillRect/>
          </a:stretch>
        </p:blipFill>
        <p:spPr>
          <a:xfrm>
            <a:off x="1829514" y="1902907"/>
            <a:ext cx="1252526" cy="243689"/>
          </a:xfrm>
          <a:prstGeom prst="rect">
            <a:avLst/>
          </a:prstGeom>
        </p:spPr>
      </p:pic>
      <p:sp>
        <p:nvSpPr>
          <p:cNvPr id="14" name="箭头: 右 13">
            <a:extLst>
              <a:ext uri="{FF2B5EF4-FFF2-40B4-BE49-F238E27FC236}">
                <a16:creationId xmlns:a16="http://schemas.microsoft.com/office/drawing/2014/main" id="{B4D7131C-0721-E51C-9A5C-FEEF7AACD345}"/>
              </a:ext>
            </a:extLst>
          </p:cNvPr>
          <p:cNvSpPr/>
          <p:nvPr/>
        </p:nvSpPr>
        <p:spPr>
          <a:xfrm rot="5400000">
            <a:off x="2170664" y="2483356"/>
            <a:ext cx="570226" cy="243688"/>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17" name="图片 16" descr="% ctex_test.tex&#10;\documentclass[UTF8]{ctexart}&#10;\usepackage{amsmath}&#10;\usepackage{amssymb}&#10;\usepackage{amsfonts}&#10;\pagestyle{empty}&#10;\begin{document}&#10;$$E=-\sum_{i=1}^n\exp (x_i^Ts),$$&#10;\end{document}" title="IguanaTex Bitmap Display">
            <a:extLst>
              <a:ext uri="{FF2B5EF4-FFF2-40B4-BE49-F238E27FC236}">
                <a16:creationId xmlns:a16="http://schemas.microsoft.com/office/drawing/2014/main" id="{1213E719-AEDA-19F3-3F8C-F605E030EB22}"/>
              </a:ext>
            </a:extLst>
          </p:cNvPr>
          <p:cNvPicPr>
            <a:picLocks noChangeAspect="1"/>
          </p:cNvPicPr>
          <p:nvPr>
            <p:custDataLst>
              <p:tags r:id="rId2"/>
            </p:custDataLst>
          </p:nvPr>
        </p:nvPicPr>
        <p:blipFill>
          <a:blip r:embed="rId9"/>
          <a:stretch>
            <a:fillRect/>
          </a:stretch>
        </p:blipFill>
        <p:spPr>
          <a:xfrm>
            <a:off x="1549932" y="3063804"/>
            <a:ext cx="1811690" cy="658656"/>
          </a:xfrm>
          <a:prstGeom prst="rect">
            <a:avLst/>
          </a:prstGeom>
        </p:spPr>
      </p:pic>
      <p:sp>
        <p:nvSpPr>
          <p:cNvPr id="4" name="文本框 3">
            <a:extLst>
              <a:ext uri="{FF2B5EF4-FFF2-40B4-BE49-F238E27FC236}">
                <a16:creationId xmlns:a16="http://schemas.microsoft.com/office/drawing/2014/main" id="{55B1282D-A5CB-917D-CCF2-1E32BE137D0A}"/>
              </a:ext>
            </a:extLst>
          </p:cNvPr>
          <p:cNvSpPr txBox="1"/>
          <p:nvPr/>
        </p:nvSpPr>
        <p:spPr>
          <a:xfrm>
            <a:off x="3090726" y="4426746"/>
            <a:ext cx="2173564" cy="369332"/>
          </a:xfrm>
          <a:prstGeom prst="rect">
            <a:avLst/>
          </a:prstGeom>
          <a:noFill/>
        </p:spPr>
        <p:txBody>
          <a:bodyPr wrap="square">
            <a:spAutoFit/>
          </a:bodyPr>
          <a:lstStyle/>
          <a:p>
            <a:r>
              <a:rPr lang="en-US" dirty="0"/>
              <a:t>log-sum-exp function</a:t>
            </a:r>
            <a:endParaRPr lang="en-001" dirty="0"/>
          </a:p>
        </p:txBody>
      </p:sp>
      <p:pic>
        <p:nvPicPr>
          <p:cNvPr id="19" name="图片 18" descr="% ctex_test.tex&#10;\documentclass[UTF8]{ctexart}&#10;\usepackage{amsmath}&#10;\usepackage{amssymb}&#10;\usepackage{amsfonts}&#10;\pagestyle{empty}&#10;\begin{document}&#10;\begin{equation*}&#10;\text{lse}(\beta, \boldsymbol{z}) = \beta^{-1} \log \bigg( \sum_{l=1}^N \text{exp}(\beta z_l) \bigg) &#10;\end{equation*}&#10;\end{document}" title="IguanaTex Bitmap Display">
            <a:extLst>
              <a:ext uri="{FF2B5EF4-FFF2-40B4-BE49-F238E27FC236}">
                <a16:creationId xmlns:a16="http://schemas.microsoft.com/office/drawing/2014/main" id="{07425886-8E5B-DF7C-3D06-8DE3BA7AE99D}"/>
              </a:ext>
            </a:extLst>
          </p:cNvPr>
          <p:cNvPicPr>
            <a:picLocks noChangeAspect="1"/>
          </p:cNvPicPr>
          <p:nvPr>
            <p:custDataLst>
              <p:tags r:id="rId3"/>
            </p:custDataLst>
          </p:nvPr>
        </p:nvPicPr>
        <p:blipFill>
          <a:blip r:embed="rId10"/>
          <a:stretch>
            <a:fillRect/>
          </a:stretch>
        </p:blipFill>
        <p:spPr>
          <a:xfrm>
            <a:off x="2648932" y="3722460"/>
            <a:ext cx="3057152" cy="703216"/>
          </a:xfrm>
          <a:prstGeom prst="rect">
            <a:avLst/>
          </a:prstGeom>
        </p:spPr>
      </p:pic>
      <p:sp>
        <p:nvSpPr>
          <p:cNvPr id="20" name="箭头: 右 19">
            <a:extLst>
              <a:ext uri="{FF2B5EF4-FFF2-40B4-BE49-F238E27FC236}">
                <a16:creationId xmlns:a16="http://schemas.microsoft.com/office/drawing/2014/main" id="{292981DB-0A40-3738-B65A-4F98AC237308}"/>
              </a:ext>
            </a:extLst>
          </p:cNvPr>
          <p:cNvSpPr/>
          <p:nvPr/>
        </p:nvSpPr>
        <p:spPr>
          <a:xfrm rot="5400000">
            <a:off x="2170664" y="4242981"/>
            <a:ext cx="570226" cy="243688"/>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25" name="图片 24" descr="% ctex_test.tex&#10;\documentclass[UTF8]{ctexart}&#10;\usepackage{amsmath}&#10;\usepackage{amssymb}&#10;\usepackage{amsfonts}&#10;\pagestyle{empty}&#10;\begin{document}&#10;\begin{equation*}&#10;\text{E} = -\text{exp}\big( \text{lse}(1,\boldsymbol{X}^T \boldsymbol{s}) \big) &#10;\end{equation*}&#10;\end{document}" title="IguanaTex Bitmap Display">
            <a:extLst>
              <a:ext uri="{FF2B5EF4-FFF2-40B4-BE49-F238E27FC236}">
                <a16:creationId xmlns:a16="http://schemas.microsoft.com/office/drawing/2014/main" id="{455EF56A-34BB-E995-A6C9-AB9265B83F20}"/>
              </a:ext>
            </a:extLst>
          </p:cNvPr>
          <p:cNvPicPr>
            <a:picLocks noChangeAspect="1"/>
          </p:cNvPicPr>
          <p:nvPr>
            <p:custDataLst>
              <p:tags r:id="rId4"/>
            </p:custDataLst>
          </p:nvPr>
        </p:nvPicPr>
        <p:blipFill>
          <a:blip r:embed="rId11"/>
          <a:stretch>
            <a:fillRect/>
          </a:stretch>
        </p:blipFill>
        <p:spPr>
          <a:xfrm>
            <a:off x="1424937" y="4891925"/>
            <a:ext cx="2069494" cy="304959"/>
          </a:xfrm>
          <a:prstGeom prst="rect">
            <a:avLst/>
          </a:prstGeom>
        </p:spPr>
      </p:pic>
      <p:pic>
        <p:nvPicPr>
          <p:cNvPr id="28" name="图片 27" descr="% ctex_test.tex&#10;\documentclass[UTF8]{ctexart}&#10;\usepackage{amsmath}&#10;\usepackage{amssymb}&#10;\usepackage{amsfonts}&#10;\pagestyle{empty}&#10;\begin{document}&#10;the storage capacity: $C \cong 2^{\frac{d}{2}}$&#10;\end{document}" title="IguanaTex Bitmap Display">
            <a:extLst>
              <a:ext uri="{FF2B5EF4-FFF2-40B4-BE49-F238E27FC236}">
                <a16:creationId xmlns:a16="http://schemas.microsoft.com/office/drawing/2014/main" id="{A415CEFC-B4B8-EABC-CF07-C47B90923275}"/>
              </a:ext>
            </a:extLst>
          </p:cNvPr>
          <p:cNvPicPr>
            <a:picLocks noChangeAspect="1"/>
          </p:cNvPicPr>
          <p:nvPr>
            <p:custDataLst>
              <p:tags r:id="rId5"/>
            </p:custDataLst>
          </p:nvPr>
        </p:nvPicPr>
        <p:blipFill>
          <a:blip r:embed="rId12"/>
          <a:stretch>
            <a:fillRect/>
          </a:stretch>
        </p:blipFill>
        <p:spPr>
          <a:xfrm>
            <a:off x="6447524" y="4840367"/>
            <a:ext cx="2590987" cy="281286"/>
          </a:xfrm>
          <a:prstGeom prst="rect">
            <a:avLst/>
          </a:prstGeom>
        </p:spPr>
      </p:pic>
      <p:pic>
        <p:nvPicPr>
          <p:cNvPr id="30" name="图形 29" descr="女性英雄 纯色填充">
            <a:extLst>
              <a:ext uri="{FF2B5EF4-FFF2-40B4-BE49-F238E27FC236}">
                <a16:creationId xmlns:a16="http://schemas.microsoft.com/office/drawing/2014/main" id="{E20DAB2B-BD0C-5BFD-9AD6-B5C43BE8170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29647" y="5032774"/>
            <a:ext cx="914400" cy="914400"/>
          </a:xfrm>
          <a:prstGeom prst="rect">
            <a:avLst/>
          </a:prstGeom>
        </p:spPr>
      </p:pic>
      <p:sp>
        <p:nvSpPr>
          <p:cNvPr id="31" name="矩形: 圆角 30">
            <a:extLst>
              <a:ext uri="{FF2B5EF4-FFF2-40B4-BE49-F238E27FC236}">
                <a16:creationId xmlns:a16="http://schemas.microsoft.com/office/drawing/2014/main" id="{B29B129A-01CA-8DF7-C502-C238F9D721CD}"/>
              </a:ext>
            </a:extLst>
          </p:cNvPr>
          <p:cNvSpPr/>
          <p:nvPr/>
        </p:nvSpPr>
        <p:spPr>
          <a:xfrm>
            <a:off x="6391372" y="4796078"/>
            <a:ext cx="2714528" cy="400806"/>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dirty="0"/>
          </a:p>
        </p:txBody>
      </p:sp>
    </p:spTree>
    <p:extLst>
      <p:ext uri="{BB962C8B-B14F-4D97-AF65-F5344CB8AC3E}">
        <p14:creationId xmlns:p14="http://schemas.microsoft.com/office/powerpoint/2010/main" val="1618442900"/>
      </p:ext>
    </p:extLst>
  </p:cSld>
  <p:clrMapOvr>
    <a:masterClrMapping/>
  </p:clrMapOvr>
  <p:transition advTm="36100"/>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652A0-3298-5C3C-8A57-11B17647CE8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CB86B9-EDB2-E290-927A-77C3957FD8F1}"/>
              </a:ext>
            </a:extLst>
          </p:cNvPr>
          <p:cNvSpPr>
            <a:spLocks noGrp="1"/>
          </p:cNvSpPr>
          <p:nvPr>
            <p:ph type="sldNum" sz="quarter" idx="12"/>
          </p:nvPr>
        </p:nvSpPr>
        <p:spPr/>
        <p:txBody>
          <a:bodyPr/>
          <a:lstStyle/>
          <a:p>
            <a:fld id="{F1C17DF8-17C1-4E96-85E1-F7022951190B}" type="slidenum">
              <a:rPr lang="en-US" altLang="en-US" smtClean="0"/>
              <a:pPr/>
              <a:t>16</a:t>
            </a:fld>
            <a:endParaRPr lang="en-US" altLang="en-US"/>
          </a:p>
        </p:txBody>
      </p:sp>
      <p:cxnSp>
        <p:nvCxnSpPr>
          <p:cNvPr id="9" name="Straight Connector 4">
            <a:extLst>
              <a:ext uri="{FF2B5EF4-FFF2-40B4-BE49-F238E27FC236}">
                <a16:creationId xmlns:a16="http://schemas.microsoft.com/office/drawing/2014/main" id="{89A6A41E-DA0F-1177-C5EE-8982D1247BDD}"/>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 name="標題 5">
            <a:extLst>
              <a:ext uri="{FF2B5EF4-FFF2-40B4-BE49-F238E27FC236}">
                <a16:creationId xmlns:a16="http://schemas.microsoft.com/office/drawing/2014/main" id="{691B46A2-72EC-EB6E-B57F-25CDA3D4F739}"/>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sp>
        <p:nvSpPr>
          <p:cNvPr id="4" name="文本框 3">
            <a:extLst>
              <a:ext uri="{FF2B5EF4-FFF2-40B4-BE49-F238E27FC236}">
                <a16:creationId xmlns:a16="http://schemas.microsoft.com/office/drawing/2014/main" id="{FA347B3E-BC69-CCE2-4FC4-0CE3FCEB2404}"/>
              </a:ext>
            </a:extLst>
          </p:cNvPr>
          <p:cNvSpPr txBox="1"/>
          <p:nvPr/>
        </p:nvSpPr>
        <p:spPr>
          <a:xfrm>
            <a:off x="274762" y="462448"/>
            <a:ext cx="4710112" cy="369332"/>
          </a:xfrm>
          <a:prstGeom prst="rect">
            <a:avLst/>
          </a:prstGeom>
          <a:noFill/>
        </p:spPr>
        <p:txBody>
          <a:bodyPr wrap="square">
            <a:spAutoFit/>
          </a:bodyPr>
          <a:lstStyle/>
          <a:p>
            <a:r>
              <a:rPr lang="en-US" b="1" dirty="0"/>
              <a:t>The update rule</a:t>
            </a:r>
            <a:endParaRPr lang="en-001" b="1" dirty="0"/>
          </a:p>
        </p:txBody>
      </p:sp>
      <p:pic>
        <p:nvPicPr>
          <p:cNvPr id="13" name="图片 12" descr="% ctex_test.tex&#10;\documentclass[UTF8]{ctexart}&#10;\usepackage{amsmath}&#10;\usepackage{amssymb}&#10;\usepackage{amsfonts}&#10;\pagestyle{empty}&#10;\begin{document}&#10;For polar patterns, i.e., $s\in \{-1,1\}^d$&#10;\end{document}" title="IguanaTex Bitmap Display">
            <a:extLst>
              <a:ext uri="{FF2B5EF4-FFF2-40B4-BE49-F238E27FC236}">
                <a16:creationId xmlns:a16="http://schemas.microsoft.com/office/drawing/2014/main" id="{98529313-F425-1AAD-7D02-9EDBDD43CB4F}"/>
              </a:ext>
            </a:extLst>
          </p:cNvPr>
          <p:cNvPicPr>
            <a:picLocks noChangeAspect="1"/>
          </p:cNvPicPr>
          <p:nvPr>
            <p:custDataLst>
              <p:tags r:id="rId1"/>
            </p:custDataLst>
          </p:nvPr>
        </p:nvPicPr>
        <p:blipFill>
          <a:blip r:embed="rId8"/>
          <a:stretch>
            <a:fillRect/>
          </a:stretch>
        </p:blipFill>
        <p:spPr>
          <a:xfrm>
            <a:off x="389625" y="1037864"/>
            <a:ext cx="3246679" cy="263183"/>
          </a:xfrm>
          <a:prstGeom prst="rect">
            <a:avLst/>
          </a:prstGeom>
        </p:spPr>
      </p:pic>
      <p:pic>
        <p:nvPicPr>
          <p:cNvPr id="21" name="图片 20" descr="% ctex_test.tex&#10;\documentclass[UTF8]{ctexart}&#10;\usepackage{amsmath}&#10;\usepackage{amssymb}&#10;\usepackage{amsfonts}&#10;\pagestyle{empty}&#10;\begin{document}&#10;\begin{equation*}&#10;\boldsymbol{s}^{\text{new}}[l] =  \text{sgn}\bigg[-\text{E}\big(\boldsymbol{s}^{(l+)} \big) + \text{E}\big(\boldsymbol{s}^{(l-)} \big) \bigg]&#10;\end{equation*}&#10;\end{document}" title="IguanaTex Bitmap Display">
            <a:extLst>
              <a:ext uri="{FF2B5EF4-FFF2-40B4-BE49-F238E27FC236}">
                <a16:creationId xmlns:a16="http://schemas.microsoft.com/office/drawing/2014/main" id="{C7105F92-8AF8-47E8-D1C4-6D797E560B0A}"/>
              </a:ext>
            </a:extLst>
          </p:cNvPr>
          <p:cNvPicPr>
            <a:picLocks noChangeAspect="1"/>
          </p:cNvPicPr>
          <p:nvPr>
            <p:custDataLst>
              <p:tags r:id="rId2"/>
            </p:custDataLst>
          </p:nvPr>
        </p:nvPicPr>
        <p:blipFill>
          <a:blip r:embed="rId9"/>
          <a:stretch>
            <a:fillRect/>
          </a:stretch>
        </p:blipFill>
        <p:spPr>
          <a:xfrm>
            <a:off x="2733139" y="1618892"/>
            <a:ext cx="3280818" cy="584851"/>
          </a:xfrm>
          <a:prstGeom prst="rect">
            <a:avLst/>
          </a:prstGeom>
        </p:spPr>
      </p:pic>
      <p:pic>
        <p:nvPicPr>
          <p:cNvPr id="19" name="图片 18" descr="% ctex_test.tex&#10;\documentclass[UTF8]{ctexart}&#10;\usepackage{amsmath}&#10;\usepackage{amssymb}&#10;\usepackage{amsfonts}&#10;\pagestyle{empty}&#10;\begin{document}&#10;$$E=-\sum_{i=1}^n\exp (x_i^Ts),$$&#10;\end{document}" title="IguanaTex Bitmap Display">
            <a:extLst>
              <a:ext uri="{FF2B5EF4-FFF2-40B4-BE49-F238E27FC236}">
                <a16:creationId xmlns:a16="http://schemas.microsoft.com/office/drawing/2014/main" id="{6F138C80-0DF7-C61E-539D-C7B196145381}"/>
              </a:ext>
            </a:extLst>
          </p:cNvPr>
          <p:cNvPicPr>
            <a:picLocks noChangeAspect="1"/>
          </p:cNvPicPr>
          <p:nvPr>
            <p:custDataLst>
              <p:tags r:id="rId3"/>
            </p:custDataLst>
          </p:nvPr>
        </p:nvPicPr>
        <p:blipFill>
          <a:blip r:embed="rId10"/>
          <a:stretch>
            <a:fillRect/>
          </a:stretch>
        </p:blipFill>
        <p:spPr>
          <a:xfrm>
            <a:off x="4572000" y="2661527"/>
            <a:ext cx="1811690" cy="658656"/>
          </a:xfrm>
          <a:prstGeom prst="rect">
            <a:avLst/>
          </a:prstGeom>
        </p:spPr>
      </p:pic>
      <p:sp>
        <p:nvSpPr>
          <p:cNvPr id="22" name="箭头: 右 21">
            <a:extLst>
              <a:ext uri="{FF2B5EF4-FFF2-40B4-BE49-F238E27FC236}">
                <a16:creationId xmlns:a16="http://schemas.microsoft.com/office/drawing/2014/main" id="{8F1C2AD9-EAF4-470D-82C8-24981F6BB951}"/>
              </a:ext>
            </a:extLst>
          </p:cNvPr>
          <p:cNvSpPr/>
          <p:nvPr/>
        </p:nvSpPr>
        <p:spPr>
          <a:xfrm rot="5400000">
            <a:off x="4088435" y="2869011"/>
            <a:ext cx="570226" cy="243688"/>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25" name="图片 24" descr="% ctex_test.tex&#10;\documentclass[UTF8]{ctexart}&#10;\usepackage{amsmath}&#10;\usepackage{amssymb}&#10;\usepackage{amsfonts}&#10;\pagestyle{empty}&#10;\begin{document}&#10;\begin{equation*}&#10;\boldsymbol{s}^{\text{new}}[l] =  \text{sgn}\bigg[\sum_{i=1}^N \text{exp}\big(\boldsymbol{x}_i^T ~ \boldsymbol{s}^{(l+)} \big) - \sum_{i=1}^N \text{exp}(\boldsymbol{x}_i^T ~ \boldsymbol{s}^{(l-)} \big)  \bigg]&#10;\end{equation*}&#10;\end{document}" title="IguanaTex Bitmap Display">
            <a:extLst>
              <a:ext uri="{FF2B5EF4-FFF2-40B4-BE49-F238E27FC236}">
                <a16:creationId xmlns:a16="http://schemas.microsoft.com/office/drawing/2014/main" id="{726DB147-5954-CACD-E002-6B21FCC19665}"/>
              </a:ext>
            </a:extLst>
          </p:cNvPr>
          <p:cNvPicPr>
            <a:picLocks noChangeAspect="1"/>
          </p:cNvPicPr>
          <p:nvPr>
            <p:custDataLst>
              <p:tags r:id="rId4"/>
            </p:custDataLst>
          </p:nvPr>
        </p:nvPicPr>
        <p:blipFill>
          <a:blip r:embed="rId11"/>
          <a:stretch>
            <a:fillRect/>
          </a:stretch>
        </p:blipFill>
        <p:spPr>
          <a:xfrm>
            <a:off x="2031536" y="3702009"/>
            <a:ext cx="4684024" cy="697646"/>
          </a:xfrm>
          <a:prstGeom prst="rect">
            <a:avLst/>
          </a:prstGeom>
        </p:spPr>
      </p:pic>
      <p:sp>
        <p:nvSpPr>
          <p:cNvPr id="29" name="文本框 28">
            <a:extLst>
              <a:ext uri="{FF2B5EF4-FFF2-40B4-BE49-F238E27FC236}">
                <a16:creationId xmlns:a16="http://schemas.microsoft.com/office/drawing/2014/main" id="{165E7D7C-3DC2-E815-0998-C40F94AE5036}"/>
              </a:ext>
            </a:extLst>
          </p:cNvPr>
          <p:cNvSpPr txBox="1"/>
          <p:nvPr/>
        </p:nvSpPr>
        <p:spPr>
          <a:xfrm>
            <a:off x="349279" y="5493062"/>
            <a:ext cx="8137267" cy="646331"/>
          </a:xfrm>
          <a:prstGeom prst="rect">
            <a:avLst/>
          </a:prstGeom>
          <a:noFill/>
        </p:spPr>
        <p:txBody>
          <a:bodyPr wrap="square">
            <a:spAutoFit/>
          </a:bodyPr>
          <a:lstStyle/>
          <a:p>
            <a:r>
              <a:rPr lang="en-US" dirty="0"/>
              <a:t>In contrast to classical Hopfield Networks, modern Hopfield Networks do not have a weight matrix </a:t>
            </a:r>
            <a:r>
              <a:rPr lang="en-US" i="1" dirty="0"/>
              <a:t>W</a:t>
            </a:r>
            <a:r>
              <a:rPr lang="en-US" dirty="0"/>
              <a:t>.</a:t>
            </a:r>
            <a:endParaRPr lang="en-001" dirty="0"/>
          </a:p>
        </p:txBody>
      </p:sp>
      <p:pic>
        <p:nvPicPr>
          <p:cNvPr id="30" name="图片 29" descr="% ctex_test.tex&#10;\documentclass[UTF8]{ctexart}&#10;\usepackage{amsmath}&#10;\usepackage{amssymb}&#10;\usepackage{amsfonts}&#10;\pagestyle{empty}&#10;\begin{document}&#10;\begin{align*}&#10;u_i(t+1) =  Ws_i(t) -\theta,~~i,...,n&#10;\end{align*}&#10;\end{document}" title="IguanaTex Bitmap Display">
            <a:extLst>
              <a:ext uri="{FF2B5EF4-FFF2-40B4-BE49-F238E27FC236}">
                <a16:creationId xmlns:a16="http://schemas.microsoft.com/office/drawing/2014/main" id="{1B933591-83A5-C16D-1810-024A10567F5F}"/>
              </a:ext>
            </a:extLst>
          </p:cNvPr>
          <p:cNvPicPr>
            <a:picLocks noChangeAspect="1"/>
          </p:cNvPicPr>
          <p:nvPr>
            <p:custDataLst>
              <p:tags r:id="rId5"/>
            </p:custDataLst>
          </p:nvPr>
        </p:nvPicPr>
        <p:blipFill>
          <a:blip r:embed="rId12"/>
          <a:stretch>
            <a:fillRect/>
          </a:stretch>
        </p:blipFill>
        <p:spPr>
          <a:xfrm>
            <a:off x="1554119" y="5011655"/>
            <a:ext cx="2819429" cy="227318"/>
          </a:xfrm>
          <a:prstGeom prst="rect">
            <a:avLst/>
          </a:prstGeom>
        </p:spPr>
      </p:pic>
      <p:cxnSp>
        <p:nvCxnSpPr>
          <p:cNvPr id="31" name="直接箭头连接符 30">
            <a:extLst>
              <a:ext uri="{FF2B5EF4-FFF2-40B4-BE49-F238E27FC236}">
                <a16:creationId xmlns:a16="http://schemas.microsoft.com/office/drawing/2014/main" id="{62FCFD52-65E4-3FC7-6F75-2E5E835F6D16}"/>
              </a:ext>
            </a:extLst>
          </p:cNvPr>
          <p:cNvCxnSpPr>
            <a:cxnSpLocks/>
          </p:cNvCxnSpPr>
          <p:nvPr/>
        </p:nvCxnSpPr>
        <p:spPr>
          <a:xfrm flipV="1">
            <a:off x="2133600" y="5238973"/>
            <a:ext cx="504825" cy="333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8219466"/>
      </p:ext>
    </p:extLst>
  </p:cSld>
  <p:clrMapOvr>
    <a:masterClrMapping/>
  </p:clrMapOvr>
  <p:transition advTm="361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62526-A864-9800-F4AD-F7FB3596579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130767-ECDE-82F2-EFAC-5B33005EFFDB}"/>
              </a:ext>
            </a:extLst>
          </p:cNvPr>
          <p:cNvSpPr>
            <a:spLocks noGrp="1"/>
          </p:cNvSpPr>
          <p:nvPr>
            <p:ph type="sldNum" sz="quarter" idx="12"/>
          </p:nvPr>
        </p:nvSpPr>
        <p:spPr/>
        <p:txBody>
          <a:bodyPr/>
          <a:lstStyle/>
          <a:p>
            <a:fld id="{F1C17DF8-17C1-4E96-85E1-F7022951190B}" type="slidenum">
              <a:rPr lang="en-US" altLang="en-US" smtClean="0"/>
              <a:pPr/>
              <a:t>17</a:t>
            </a:fld>
            <a:endParaRPr lang="en-US" altLang="en-US"/>
          </a:p>
        </p:txBody>
      </p:sp>
      <p:cxnSp>
        <p:nvCxnSpPr>
          <p:cNvPr id="9" name="Straight Connector 4">
            <a:extLst>
              <a:ext uri="{FF2B5EF4-FFF2-40B4-BE49-F238E27FC236}">
                <a16:creationId xmlns:a16="http://schemas.microsoft.com/office/drawing/2014/main" id="{B137FAE4-6C1A-F421-4B7A-4DF3FBA09900}"/>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 name="標題 5">
            <a:extLst>
              <a:ext uri="{FF2B5EF4-FFF2-40B4-BE49-F238E27FC236}">
                <a16:creationId xmlns:a16="http://schemas.microsoft.com/office/drawing/2014/main" id="{1F826193-CDFF-9077-53EE-9BB3C9544F20}"/>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pic>
        <p:nvPicPr>
          <p:cNvPr id="2" name="图片 1" descr="% ctex_test.tex&#10;\documentclass[UTF8]{ctexart}&#10;\usepackage{amsmath}&#10;\usepackage{amssymb}&#10;\usepackage{amsfonts}&#10;\pagestyle{empty}&#10;\begin{document}&#10;\begin{equation*}&#10;\boldsymbol{s}^{\text{new}}[l] =  \text{sgn}\bigg[\sum_{i=1}^N \text{exp}\big(\boldsymbol{x}_i^T ~ \boldsymbol{s}^{(l+)} \big) - \sum_{i=1}^N \text{exp}(\boldsymbol{x}_i^T ~ \boldsymbol{s}^{(l-)} \big)  \bigg]&#10;\end{equation*}&#10;\end{document}" title="IguanaTex Bitmap Display">
            <a:extLst>
              <a:ext uri="{FF2B5EF4-FFF2-40B4-BE49-F238E27FC236}">
                <a16:creationId xmlns:a16="http://schemas.microsoft.com/office/drawing/2014/main" id="{6FD0AF65-645A-C758-86F3-04DB8A675B41}"/>
              </a:ext>
            </a:extLst>
          </p:cNvPr>
          <p:cNvPicPr>
            <a:picLocks noChangeAspect="1"/>
          </p:cNvPicPr>
          <p:nvPr>
            <p:custDataLst>
              <p:tags r:id="rId1"/>
            </p:custDataLst>
          </p:nvPr>
        </p:nvPicPr>
        <p:blipFill>
          <a:blip r:embed="rId4"/>
          <a:stretch>
            <a:fillRect/>
          </a:stretch>
        </p:blipFill>
        <p:spPr>
          <a:xfrm>
            <a:off x="2036834" y="700805"/>
            <a:ext cx="4684024" cy="697646"/>
          </a:xfrm>
          <a:prstGeom prst="rect">
            <a:avLst/>
          </a:prstGeom>
        </p:spPr>
      </p:pic>
      <p:pic>
        <p:nvPicPr>
          <p:cNvPr id="1026" name="Picture 2" descr="not found">
            <a:extLst>
              <a:ext uri="{FF2B5EF4-FFF2-40B4-BE49-F238E27FC236}">
                <a16:creationId xmlns:a16="http://schemas.microsoft.com/office/drawing/2014/main" id="{B7AFE884-534D-0AE8-3D56-C24DBA8B88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119979"/>
            <a:ext cx="9144000" cy="87947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A61B377B-7659-E8AB-2FF0-1B44C9107509}"/>
              </a:ext>
            </a:extLst>
          </p:cNvPr>
          <p:cNvSpPr txBox="1"/>
          <p:nvPr/>
        </p:nvSpPr>
        <p:spPr>
          <a:xfrm>
            <a:off x="274762" y="1620161"/>
            <a:ext cx="2430731" cy="369332"/>
          </a:xfrm>
          <a:prstGeom prst="rect">
            <a:avLst/>
          </a:prstGeom>
          <a:noFill/>
        </p:spPr>
        <p:txBody>
          <a:bodyPr wrap="square">
            <a:spAutoFit/>
          </a:bodyPr>
          <a:lstStyle/>
          <a:p>
            <a:r>
              <a:rPr lang="en-US" dirty="0">
                <a:highlight>
                  <a:srgbClr val="FF00FF"/>
                </a:highlight>
              </a:rPr>
              <a:t>Six pattern?</a:t>
            </a:r>
            <a:endParaRPr lang="en-001" dirty="0">
              <a:highlight>
                <a:srgbClr val="FF00FF"/>
              </a:highlight>
            </a:endParaRPr>
          </a:p>
        </p:txBody>
      </p:sp>
      <p:sp>
        <p:nvSpPr>
          <p:cNvPr id="6" name="文本框 5">
            <a:extLst>
              <a:ext uri="{FF2B5EF4-FFF2-40B4-BE49-F238E27FC236}">
                <a16:creationId xmlns:a16="http://schemas.microsoft.com/office/drawing/2014/main" id="{17A99EA5-5D50-2FC7-B6A5-E9B3ACBD99D3}"/>
              </a:ext>
            </a:extLst>
          </p:cNvPr>
          <p:cNvSpPr txBox="1"/>
          <p:nvPr/>
        </p:nvSpPr>
        <p:spPr>
          <a:xfrm>
            <a:off x="274761" y="3447870"/>
            <a:ext cx="2430731" cy="369332"/>
          </a:xfrm>
          <a:prstGeom prst="rect">
            <a:avLst/>
          </a:prstGeom>
          <a:noFill/>
        </p:spPr>
        <p:txBody>
          <a:bodyPr wrap="square">
            <a:spAutoFit/>
          </a:bodyPr>
          <a:lstStyle/>
          <a:p>
            <a:r>
              <a:rPr lang="en-US" dirty="0">
                <a:highlight>
                  <a:srgbClr val="FF00FF"/>
                </a:highlight>
              </a:rPr>
              <a:t>24 pattern?</a:t>
            </a:r>
            <a:endParaRPr lang="en-001" dirty="0">
              <a:highlight>
                <a:srgbClr val="FF00FF"/>
              </a:highlight>
            </a:endParaRPr>
          </a:p>
        </p:txBody>
      </p:sp>
      <p:pic>
        <p:nvPicPr>
          <p:cNvPr id="1028" name="Picture 4" descr="not found">
            <a:extLst>
              <a:ext uri="{FF2B5EF4-FFF2-40B4-BE49-F238E27FC236}">
                <a16:creationId xmlns:a16="http://schemas.microsoft.com/office/drawing/2014/main" id="{277494B6-1CB1-695A-9DED-FDBD612953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3074" y="3404266"/>
            <a:ext cx="6067425" cy="2837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847785"/>
      </p:ext>
    </p:extLst>
  </p:cSld>
  <p:clrMapOvr>
    <a:masterClrMapping/>
  </p:clrMapOvr>
  <p:transition advTm="3610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B991F-8272-6D8A-66A3-597C47B1321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7950BED-28CB-CAEE-0F35-252C2955F261}"/>
              </a:ext>
            </a:extLst>
          </p:cNvPr>
          <p:cNvSpPr>
            <a:spLocks noGrp="1"/>
          </p:cNvSpPr>
          <p:nvPr>
            <p:ph type="sldNum" sz="quarter" idx="12"/>
          </p:nvPr>
        </p:nvSpPr>
        <p:spPr/>
        <p:txBody>
          <a:bodyPr/>
          <a:lstStyle/>
          <a:p>
            <a:fld id="{F1C17DF8-17C1-4E96-85E1-F7022951190B}" type="slidenum">
              <a:rPr lang="en-US" altLang="en-US" smtClean="0"/>
              <a:pPr/>
              <a:t>18</a:t>
            </a:fld>
            <a:endParaRPr lang="en-US" altLang="en-US"/>
          </a:p>
        </p:txBody>
      </p:sp>
      <p:cxnSp>
        <p:nvCxnSpPr>
          <p:cNvPr id="9" name="Straight Connector 4">
            <a:extLst>
              <a:ext uri="{FF2B5EF4-FFF2-40B4-BE49-F238E27FC236}">
                <a16:creationId xmlns:a16="http://schemas.microsoft.com/office/drawing/2014/main" id="{A634DC62-037D-137E-4B4C-68FEBAF0BD6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 name="標題 5">
            <a:extLst>
              <a:ext uri="{FF2B5EF4-FFF2-40B4-BE49-F238E27FC236}">
                <a16:creationId xmlns:a16="http://schemas.microsoft.com/office/drawing/2014/main" id="{6DFEDAF8-3E19-65C0-4B53-7A71B8A61894}"/>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sp>
        <p:nvSpPr>
          <p:cNvPr id="11" name="文本框 10">
            <a:extLst>
              <a:ext uri="{FF2B5EF4-FFF2-40B4-BE49-F238E27FC236}">
                <a16:creationId xmlns:a16="http://schemas.microsoft.com/office/drawing/2014/main" id="{0278C7F8-BD59-C80F-05E3-51D345B5F74B}"/>
              </a:ext>
            </a:extLst>
          </p:cNvPr>
          <p:cNvSpPr txBox="1"/>
          <p:nvPr/>
        </p:nvSpPr>
        <p:spPr>
          <a:xfrm>
            <a:off x="274762" y="583653"/>
            <a:ext cx="4710112" cy="369332"/>
          </a:xfrm>
          <a:prstGeom prst="rect">
            <a:avLst/>
          </a:prstGeom>
          <a:noFill/>
        </p:spPr>
        <p:txBody>
          <a:bodyPr wrap="square">
            <a:spAutoFit/>
          </a:bodyPr>
          <a:lstStyle/>
          <a:p>
            <a:r>
              <a:rPr lang="en-US" dirty="0">
                <a:highlight>
                  <a:srgbClr val="FF00FF"/>
                </a:highlight>
              </a:rPr>
              <a:t>Continuous-valued patterns and states?</a:t>
            </a:r>
            <a:endParaRPr lang="en-001" dirty="0">
              <a:highlight>
                <a:srgbClr val="FF00FF"/>
              </a:highlight>
            </a:endParaRPr>
          </a:p>
        </p:txBody>
      </p:sp>
      <p:pic>
        <p:nvPicPr>
          <p:cNvPr id="12" name="图片 11" descr="% ctex_test.tex&#10;\documentclass[UTF8]{ctexart}&#10;\usepackage{amsmath}&#10;\usepackage{amssymb}&#10;\usepackage{amsfonts}&#10;\pagestyle{empty}&#10;\begin{document}&#10;\begin{equation*}&#10;\text{E} = -\text{exp}\big( \text{lse}(1,\boldsymbol{X}^T \boldsymbol{s}) \big) &#10;\end{equation*}&#10;\end{document}" title="IguanaTex Bitmap Display">
            <a:extLst>
              <a:ext uri="{FF2B5EF4-FFF2-40B4-BE49-F238E27FC236}">
                <a16:creationId xmlns:a16="http://schemas.microsoft.com/office/drawing/2014/main" id="{010E7F54-B96C-BA93-68DC-8DBE6444D07E}"/>
              </a:ext>
            </a:extLst>
          </p:cNvPr>
          <p:cNvPicPr>
            <a:picLocks noChangeAspect="1"/>
          </p:cNvPicPr>
          <p:nvPr>
            <p:custDataLst>
              <p:tags r:id="rId1"/>
            </p:custDataLst>
          </p:nvPr>
        </p:nvPicPr>
        <p:blipFill>
          <a:blip r:embed="rId6"/>
          <a:stretch>
            <a:fillRect/>
          </a:stretch>
        </p:blipFill>
        <p:spPr>
          <a:xfrm>
            <a:off x="3344099" y="1262900"/>
            <a:ext cx="2069494" cy="304959"/>
          </a:xfrm>
          <a:prstGeom prst="rect">
            <a:avLst/>
          </a:prstGeom>
        </p:spPr>
      </p:pic>
      <p:sp>
        <p:nvSpPr>
          <p:cNvPr id="13" name="箭头: 右 12">
            <a:extLst>
              <a:ext uri="{FF2B5EF4-FFF2-40B4-BE49-F238E27FC236}">
                <a16:creationId xmlns:a16="http://schemas.microsoft.com/office/drawing/2014/main" id="{316ABFDF-2F00-D0C6-2AF4-B5E1BCF6D72B}"/>
              </a:ext>
            </a:extLst>
          </p:cNvPr>
          <p:cNvSpPr/>
          <p:nvPr/>
        </p:nvSpPr>
        <p:spPr>
          <a:xfrm rot="5400000">
            <a:off x="4093733" y="1913539"/>
            <a:ext cx="570226" cy="243688"/>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文本框 13">
            <a:extLst>
              <a:ext uri="{FF2B5EF4-FFF2-40B4-BE49-F238E27FC236}">
                <a16:creationId xmlns:a16="http://schemas.microsoft.com/office/drawing/2014/main" id="{9C788F5A-803B-2CE7-54D7-567627EA309E}"/>
              </a:ext>
            </a:extLst>
          </p:cNvPr>
          <p:cNvSpPr txBox="1"/>
          <p:nvPr/>
        </p:nvSpPr>
        <p:spPr>
          <a:xfrm>
            <a:off x="4572000" y="1850717"/>
            <a:ext cx="1579690" cy="369332"/>
          </a:xfrm>
          <a:prstGeom prst="rect">
            <a:avLst/>
          </a:prstGeom>
          <a:noFill/>
        </p:spPr>
        <p:txBody>
          <a:bodyPr wrap="square">
            <a:spAutoFit/>
          </a:bodyPr>
          <a:lstStyle/>
          <a:p>
            <a:r>
              <a:rPr lang="en-US" dirty="0"/>
              <a:t>Generalize [1]</a:t>
            </a:r>
            <a:endParaRPr lang="en-001" dirty="0"/>
          </a:p>
        </p:txBody>
      </p:sp>
      <p:pic>
        <p:nvPicPr>
          <p:cNvPr id="17" name="图片 16" descr="% ctex_test.tex&#10;\documentclass[UTF8]{ctexart}&#10;\usepackage{amsmath}&#10;\usepackage{amssymb}&#10;\usepackage{amsfonts}&#10;\pagestyle{empty}&#10;\begin{document}&#10;\begin{equation*}&#10;\text{E} = -\text{lse}\big(\beta,\boldsymbol{X}^T\boldsymbol{\xi}\big) + \frac{1}{2} \boldsymbol{\xi}^T\boldsymbol{\xi} + \beta^{-1}\log N + \frac{1}{2} M^2&#10;\end{equation*}&#10;\end{document}" title="IguanaTex Bitmap Display">
            <a:extLst>
              <a:ext uri="{FF2B5EF4-FFF2-40B4-BE49-F238E27FC236}">
                <a16:creationId xmlns:a16="http://schemas.microsoft.com/office/drawing/2014/main" id="{ECC302F7-72C5-16BF-8121-508B6F13E019}"/>
              </a:ext>
            </a:extLst>
          </p:cNvPr>
          <p:cNvPicPr>
            <a:picLocks noChangeAspect="1"/>
          </p:cNvPicPr>
          <p:nvPr>
            <p:custDataLst>
              <p:tags r:id="rId2"/>
            </p:custDataLst>
          </p:nvPr>
        </p:nvPicPr>
        <p:blipFill>
          <a:blip r:embed="rId7"/>
          <a:stretch>
            <a:fillRect/>
          </a:stretch>
        </p:blipFill>
        <p:spPr>
          <a:xfrm>
            <a:off x="2276979" y="2502907"/>
            <a:ext cx="4203734" cy="494340"/>
          </a:xfrm>
          <a:prstGeom prst="rect">
            <a:avLst/>
          </a:prstGeom>
        </p:spPr>
      </p:pic>
      <p:pic>
        <p:nvPicPr>
          <p:cNvPr id="22" name="图片 21" descr="% ctex_test.tex&#10;\documentclass[UTF8]{ctexart}&#10;\usepackage{amsmath}&#10;\usepackage{amssymb}&#10;\usepackage{amsfonts}&#10;\pagestyle{empty}&#10;\begin{document}&#10;$N$ continuous stored patterns by the matrix $\boldsymbol{X} = (\boldsymbol{x}_1, \ldots, \boldsymbol{x}_N)$&#10;\end{document}" title="IguanaTex Bitmap Display">
            <a:extLst>
              <a:ext uri="{FF2B5EF4-FFF2-40B4-BE49-F238E27FC236}">
                <a16:creationId xmlns:a16="http://schemas.microsoft.com/office/drawing/2014/main" id="{54CAFD68-CA13-DF9D-7D27-2865DCC814C3}"/>
              </a:ext>
            </a:extLst>
          </p:cNvPr>
          <p:cNvPicPr>
            <a:picLocks noChangeAspect="1"/>
          </p:cNvPicPr>
          <p:nvPr>
            <p:custDataLst>
              <p:tags r:id="rId3"/>
            </p:custDataLst>
          </p:nvPr>
        </p:nvPicPr>
        <p:blipFill>
          <a:blip r:embed="rId8"/>
          <a:stretch>
            <a:fillRect/>
          </a:stretch>
        </p:blipFill>
        <p:spPr>
          <a:xfrm>
            <a:off x="536508" y="3932295"/>
            <a:ext cx="5615182" cy="243689"/>
          </a:xfrm>
          <a:prstGeom prst="rect">
            <a:avLst/>
          </a:prstGeom>
        </p:spPr>
      </p:pic>
      <p:cxnSp>
        <p:nvCxnSpPr>
          <p:cNvPr id="23" name="直接箭头连接符 22">
            <a:extLst>
              <a:ext uri="{FF2B5EF4-FFF2-40B4-BE49-F238E27FC236}">
                <a16:creationId xmlns:a16="http://schemas.microsoft.com/office/drawing/2014/main" id="{784517A0-FB30-A19E-62DD-E21AD73375BB}"/>
              </a:ext>
            </a:extLst>
          </p:cNvPr>
          <p:cNvCxnSpPr>
            <a:cxnSpLocks/>
          </p:cNvCxnSpPr>
          <p:nvPr/>
        </p:nvCxnSpPr>
        <p:spPr>
          <a:xfrm flipV="1">
            <a:off x="1381125" y="2925705"/>
            <a:ext cx="2047875" cy="1006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AAE48190-3774-2171-51FD-BF200571E04C}"/>
              </a:ext>
            </a:extLst>
          </p:cNvPr>
          <p:cNvSpPr txBox="1"/>
          <p:nvPr/>
        </p:nvSpPr>
        <p:spPr>
          <a:xfrm>
            <a:off x="4324854" y="3364841"/>
            <a:ext cx="3906917" cy="369332"/>
          </a:xfrm>
          <a:prstGeom prst="rect">
            <a:avLst/>
          </a:prstGeom>
          <a:noFill/>
        </p:spPr>
        <p:txBody>
          <a:bodyPr wrap="square">
            <a:spAutoFit/>
          </a:bodyPr>
          <a:lstStyle/>
          <a:p>
            <a:r>
              <a:rPr lang="en-US" dirty="0"/>
              <a:t>the largest norm of all stored patterns.</a:t>
            </a:r>
            <a:endParaRPr lang="en-001" dirty="0"/>
          </a:p>
        </p:txBody>
      </p:sp>
      <p:cxnSp>
        <p:nvCxnSpPr>
          <p:cNvPr id="29" name="直接箭头连接符 28">
            <a:extLst>
              <a:ext uri="{FF2B5EF4-FFF2-40B4-BE49-F238E27FC236}">
                <a16:creationId xmlns:a16="http://schemas.microsoft.com/office/drawing/2014/main" id="{C5CE8C47-4463-FD50-8330-B8222927B83E}"/>
              </a:ext>
            </a:extLst>
          </p:cNvPr>
          <p:cNvCxnSpPr>
            <a:cxnSpLocks/>
            <a:stCxn id="28" idx="0"/>
          </p:cNvCxnSpPr>
          <p:nvPr/>
        </p:nvCxnSpPr>
        <p:spPr>
          <a:xfrm flipH="1" flipV="1">
            <a:off x="6270608" y="2908199"/>
            <a:ext cx="7705" cy="456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4DA9BD90-BBA6-D0C9-4032-BF6EBE24E671}"/>
              </a:ext>
            </a:extLst>
          </p:cNvPr>
          <p:cNvSpPr txBox="1"/>
          <p:nvPr/>
        </p:nvSpPr>
        <p:spPr>
          <a:xfrm>
            <a:off x="1073944" y="5882486"/>
            <a:ext cx="7441406"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[1]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Ramsauer</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 H.,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Schäfl</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 B., Lehner, J., Seidl, P.,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Widrich</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 M., Adler, T., ... &amp;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Hochreiter</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 S. (2020). Hopfield networks is all you need. </a:t>
            </a:r>
            <a:r>
              <a:rPr kumimoji="0" lang="en-US" sz="1200" b="0" i="0" u="none" strike="noStrike" kern="1200" cap="none" spc="0" normalizeH="0" baseline="0" noProof="0" dirty="0" err="1">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arXiv</a:t>
            </a:r>
            <a:r>
              <a:rPr kumimoji="0" lang="en-US" sz="1200" b="0" i="0" u="none" strike="noStrike" kern="1200" cap="none" spc="0" normalizeH="0" baseline="0" noProof="0" dirty="0">
                <a:ln>
                  <a:noFill/>
                </a:ln>
                <a:solidFill>
                  <a:srgbClr val="222222"/>
                </a:solidFill>
                <a:effectLst/>
                <a:uLnTx/>
                <a:uFillTx/>
                <a:latin typeface="Arial" panose="020B0604020202020204" pitchFamily="34" charset="0"/>
                <a:ea typeface="新細明體" panose="02020500000000000000" pitchFamily="18" charset="-120"/>
                <a:cs typeface="Arial" panose="020B0604020202020204" pitchFamily="34" charset="0"/>
              </a:rPr>
              <a:t> preprint arXiv:2008.02217.</a:t>
            </a:r>
            <a:endParaRPr kumimoji="0" lang="en-001" sz="1200" b="0" i="0" u="none" strike="noStrike" kern="1200" cap="none" spc="0" normalizeH="0" baseline="0" noProof="0" dirty="0">
              <a:ln>
                <a:noFill/>
              </a:ln>
              <a:solidFill>
                <a:prstClr val="black"/>
              </a:solidFill>
              <a:effectLst/>
              <a:uLnTx/>
              <a:uFillTx/>
              <a:latin typeface="Calibri" panose="020F0502020204030204" pitchFamily="34" charset="0"/>
              <a:ea typeface="新細明體" panose="02020500000000000000" pitchFamily="18" charset="-120"/>
              <a:cs typeface="Arial" panose="020B0604020202020204" pitchFamily="34" charset="0"/>
            </a:endParaRPr>
          </a:p>
        </p:txBody>
      </p:sp>
    </p:spTree>
    <p:extLst>
      <p:ext uri="{BB962C8B-B14F-4D97-AF65-F5344CB8AC3E}">
        <p14:creationId xmlns:p14="http://schemas.microsoft.com/office/powerpoint/2010/main" val="4237704320"/>
      </p:ext>
    </p:extLst>
  </p:cSld>
  <p:clrMapOvr>
    <a:masterClrMapping/>
  </p:clrMapOvr>
  <p:transition advTm="3610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F2339-EEB3-FB1D-90CF-5F4D519AB8E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27A66A-84BF-E33B-69F3-38B79EC68DF1}"/>
              </a:ext>
            </a:extLst>
          </p:cNvPr>
          <p:cNvSpPr>
            <a:spLocks noGrp="1"/>
          </p:cNvSpPr>
          <p:nvPr>
            <p:ph type="sldNum" sz="quarter" idx="12"/>
          </p:nvPr>
        </p:nvSpPr>
        <p:spPr/>
        <p:txBody>
          <a:bodyPr/>
          <a:lstStyle/>
          <a:p>
            <a:fld id="{F1C17DF8-17C1-4E96-85E1-F7022951190B}" type="slidenum">
              <a:rPr lang="en-US" altLang="en-US" smtClean="0"/>
              <a:pPr/>
              <a:t>19</a:t>
            </a:fld>
            <a:endParaRPr lang="en-US" altLang="en-US"/>
          </a:p>
        </p:txBody>
      </p:sp>
      <p:cxnSp>
        <p:nvCxnSpPr>
          <p:cNvPr id="9" name="Straight Connector 4">
            <a:extLst>
              <a:ext uri="{FF2B5EF4-FFF2-40B4-BE49-F238E27FC236}">
                <a16:creationId xmlns:a16="http://schemas.microsoft.com/office/drawing/2014/main" id="{A302C338-E221-343F-E2E9-62CC52162E4B}"/>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 name="標題 5">
            <a:extLst>
              <a:ext uri="{FF2B5EF4-FFF2-40B4-BE49-F238E27FC236}">
                <a16:creationId xmlns:a16="http://schemas.microsoft.com/office/drawing/2014/main" id="{271DFC59-C05C-0C9F-FDDF-AB0289D99A62}"/>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pic>
        <p:nvPicPr>
          <p:cNvPr id="6146" name="Picture 2" descr="not found">
            <a:extLst>
              <a:ext uri="{FF2B5EF4-FFF2-40B4-BE49-F238E27FC236}">
                <a16:creationId xmlns:a16="http://schemas.microsoft.com/office/drawing/2014/main" id="{3C0BC7E6-ECBF-307F-0640-7FBBA0F18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0638"/>
            <a:ext cx="914400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543803"/>
      </p:ext>
    </p:extLst>
  </p:cSld>
  <p:clrMapOvr>
    <a:masterClrMapping/>
  </p:clrMapOvr>
  <p:transition advTm="361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5B0322-04BB-42E2-BFD4-6B20F7C6CE2F}"/>
              </a:ext>
            </a:extLst>
          </p:cNvPr>
          <p:cNvSpPr>
            <a:spLocks noGrp="1"/>
          </p:cNvSpPr>
          <p:nvPr>
            <p:ph type="sldNum" sz="quarter" idx="12"/>
          </p:nvPr>
        </p:nvSpPr>
        <p:spPr/>
        <p:txBody>
          <a:bodyPr/>
          <a:lstStyle/>
          <a:p>
            <a:fld id="{F1C17DF8-17C1-4E96-85E1-F7022951190B}" type="slidenum">
              <a:rPr lang="en-US" altLang="en-US" smtClean="0"/>
              <a:pPr/>
              <a:t>2</a:t>
            </a:fld>
            <a:endParaRPr lang="en-US" altLang="en-US"/>
          </a:p>
        </p:txBody>
      </p:sp>
      <p:cxnSp>
        <p:nvCxnSpPr>
          <p:cNvPr id="9" name="Straight Connector 4">
            <a:extLst>
              <a:ext uri="{FF2B5EF4-FFF2-40B4-BE49-F238E27FC236}">
                <a16:creationId xmlns:a16="http://schemas.microsoft.com/office/drawing/2014/main" id="{5D72C8CC-B1C1-852D-0F30-44B69CE0E83D}"/>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10" name="標題 5">
            <a:extLst>
              <a:ext uri="{FF2B5EF4-FFF2-40B4-BE49-F238E27FC236}">
                <a16:creationId xmlns:a16="http://schemas.microsoft.com/office/drawing/2014/main" id="{AD2A7EFF-57F7-A7C4-B99B-F35CEE27C4BF}"/>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rgbClr val="99235E"/>
                </a:solidFill>
                <a:cs typeface="Times New Roman" pitchFamily="18" charset="0"/>
              </a:rPr>
              <a:t>Associative Memory </a:t>
            </a:r>
            <a:r>
              <a:rPr lang="en-US" altLang="en-US" sz="2400" b="1" dirty="0">
                <a:solidFill>
                  <a:schemeClr val="bg2">
                    <a:lumMod val="75000"/>
                  </a:schemeClr>
                </a:solidFill>
                <a:cs typeface="Times New Roman" pitchFamily="18" charset="0"/>
              </a:rPr>
              <a:t>| Hopfield Neural Networks | </a:t>
            </a:r>
            <a:r>
              <a:rPr lang="en-US" altLang="zh-CN" sz="2400" b="1" dirty="0">
                <a:solidFill>
                  <a:schemeClr val="bg2">
                    <a:lumMod val="75000"/>
                  </a:schemeClr>
                </a:solidFill>
                <a:cs typeface="Times New Roman" pitchFamily="18" charset="0"/>
              </a:rPr>
              <a:t>AM</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&amp;</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HNN</a:t>
            </a:r>
            <a:endParaRPr lang="en-US" altLang="en-US" sz="2400" b="1" dirty="0">
              <a:solidFill>
                <a:schemeClr val="bg2">
                  <a:lumMod val="75000"/>
                </a:schemeClr>
              </a:solidFill>
              <a:cs typeface="Times New Roman" pitchFamily="18" charset="0"/>
            </a:endParaRPr>
          </a:p>
        </p:txBody>
      </p:sp>
      <p:sp>
        <p:nvSpPr>
          <p:cNvPr id="6" name="TextBox 5">
            <a:extLst>
              <a:ext uri="{FF2B5EF4-FFF2-40B4-BE49-F238E27FC236}">
                <a16:creationId xmlns:a16="http://schemas.microsoft.com/office/drawing/2014/main" id="{41AE614B-B23B-954B-93F7-F31DC08E5CEA}"/>
              </a:ext>
            </a:extLst>
          </p:cNvPr>
          <p:cNvSpPr txBox="1"/>
          <p:nvPr/>
        </p:nvSpPr>
        <p:spPr>
          <a:xfrm>
            <a:off x="274762" y="462448"/>
            <a:ext cx="8240588" cy="5866350"/>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dirty="0">
                <a:highlight>
                  <a:srgbClr val="C0C0C0"/>
                </a:highlight>
              </a:rPr>
              <a:t>Artificial Intelligence</a:t>
            </a:r>
            <a:r>
              <a:rPr lang="en-US" dirty="0"/>
              <a:t> (AI) systems often require the ability to </a:t>
            </a:r>
            <a:r>
              <a:rPr lang="en-US" u="sng" dirty="0"/>
              <a:t>recall patterns from partial or noisy inputs</a:t>
            </a:r>
            <a:r>
              <a:rPr lang="en-US" dirty="0"/>
              <a:t>.</a:t>
            </a:r>
          </a:p>
          <a:p>
            <a:pPr marL="285750" indent="-285750" algn="just">
              <a:lnSpc>
                <a:spcPct val="150000"/>
              </a:lnSpc>
              <a:buFont typeface="Arial" panose="020B0604020202020204" pitchFamily="34" charset="0"/>
              <a:buChar char="•"/>
            </a:pPr>
            <a:endParaRPr lang="en-US" dirty="0"/>
          </a:p>
          <a:p>
            <a:pPr marL="285750" indent="-285750" algn="just">
              <a:lnSpc>
                <a:spcPct val="150000"/>
              </a:lnSpc>
              <a:buFont typeface="Arial" panose="020B0604020202020204" pitchFamily="34" charset="0"/>
              <a:buChar char="•"/>
            </a:pPr>
            <a:endParaRPr lang="en-US" dirty="0"/>
          </a:p>
          <a:p>
            <a:pPr marL="285750" indent="-285750" algn="just">
              <a:lnSpc>
                <a:spcPct val="150000"/>
              </a:lnSpc>
              <a:buFont typeface="Arial" panose="020B0604020202020204" pitchFamily="34" charset="0"/>
              <a:buChar char="•"/>
            </a:pPr>
            <a:endParaRPr lang="en-US" dirty="0"/>
          </a:p>
          <a:p>
            <a:pPr marL="285750" indent="-285750" algn="just">
              <a:lnSpc>
                <a:spcPct val="150000"/>
              </a:lnSpc>
              <a:buFont typeface="Arial" panose="020B0604020202020204" pitchFamily="34" charset="0"/>
              <a:buChar char="•"/>
            </a:pPr>
            <a:endParaRPr lang="en-US" dirty="0"/>
          </a:p>
          <a:p>
            <a:pPr marL="285750" indent="-285750" algn="just">
              <a:lnSpc>
                <a:spcPct val="150000"/>
              </a:lnSpc>
              <a:buFont typeface="Arial" panose="020B0604020202020204" pitchFamily="34" charset="0"/>
              <a:buChar char="•"/>
            </a:pPr>
            <a:endParaRPr lang="en-US" dirty="0"/>
          </a:p>
          <a:p>
            <a:pPr marL="285750" indent="-285750" algn="just">
              <a:lnSpc>
                <a:spcPct val="150000"/>
              </a:lnSpc>
              <a:buFont typeface="Arial" panose="020B0604020202020204" pitchFamily="34" charset="0"/>
              <a:buChar char="•"/>
            </a:pPr>
            <a:endParaRPr lang="en-US" dirty="0"/>
          </a:p>
          <a:p>
            <a:pPr algn="just">
              <a:lnSpc>
                <a:spcPct val="150000"/>
              </a:lnSpc>
            </a:pPr>
            <a:endParaRPr lang="en-US" dirty="0"/>
          </a:p>
          <a:p>
            <a:pPr marL="285750" indent="-285750" algn="just">
              <a:lnSpc>
                <a:spcPct val="150000"/>
              </a:lnSpc>
              <a:buFont typeface="Arial" panose="020B0604020202020204" pitchFamily="34" charset="0"/>
              <a:buChar char="•"/>
            </a:pPr>
            <a:r>
              <a:rPr lang="en-US" dirty="0"/>
              <a:t>Associative memory enables this capability, allowing systems to </a:t>
            </a:r>
            <a:r>
              <a:rPr lang="en-US" u="sng" dirty="0"/>
              <a:t>retrieve complete patterns based on partial information</a:t>
            </a:r>
            <a:r>
              <a:rPr lang="en-US" dirty="0"/>
              <a:t>.</a:t>
            </a:r>
          </a:p>
          <a:p>
            <a:pPr marL="285750" indent="-285750" algn="just">
              <a:lnSpc>
                <a:spcPct val="150000"/>
              </a:lnSpc>
              <a:buFont typeface="Arial" panose="020B0604020202020204" pitchFamily="34" charset="0"/>
              <a:buChar char="•"/>
            </a:pPr>
            <a:endParaRPr lang="en-US" dirty="0"/>
          </a:p>
          <a:p>
            <a:pPr marL="285750" indent="-285750" algn="just">
              <a:lnSpc>
                <a:spcPct val="150000"/>
              </a:lnSpc>
              <a:buFont typeface="Arial" panose="020B0604020202020204" pitchFamily="34" charset="0"/>
              <a:buChar char="•"/>
            </a:pPr>
            <a:r>
              <a:rPr lang="en-US" dirty="0">
                <a:highlight>
                  <a:srgbClr val="C0C0C0"/>
                </a:highlight>
              </a:rPr>
              <a:t>Hopfield Neural Networks (HNN)</a:t>
            </a:r>
            <a:r>
              <a:rPr lang="en-US" dirty="0"/>
              <a:t> are a foundational model for implementing associative memory in AI.</a:t>
            </a:r>
          </a:p>
        </p:txBody>
      </p:sp>
      <p:sp>
        <p:nvSpPr>
          <p:cNvPr id="17" name="文本框 16">
            <a:extLst>
              <a:ext uri="{FF2B5EF4-FFF2-40B4-BE49-F238E27FC236}">
                <a16:creationId xmlns:a16="http://schemas.microsoft.com/office/drawing/2014/main" id="{E545F286-0AD6-26F9-52F4-8BA8F0ED4F67}"/>
              </a:ext>
            </a:extLst>
          </p:cNvPr>
          <p:cNvSpPr txBox="1"/>
          <p:nvPr/>
        </p:nvSpPr>
        <p:spPr>
          <a:xfrm>
            <a:off x="2155635" y="3187873"/>
            <a:ext cx="4832730" cy="923330"/>
          </a:xfrm>
          <a:prstGeom prst="rect">
            <a:avLst/>
          </a:prstGeom>
          <a:solidFill>
            <a:schemeClr val="accent3">
              <a:lumMod val="20000"/>
              <a:lumOff val="80000"/>
            </a:schemeClr>
          </a:solidFill>
          <a:ln>
            <a:solidFill>
              <a:schemeClr val="accent3">
                <a:lumMod val="60000"/>
                <a:lumOff val="40000"/>
              </a:schemeClr>
            </a:solidFill>
          </a:ln>
        </p:spPr>
        <p:txBody>
          <a:bodyPr wrap="square">
            <a:spAutoFit/>
          </a:bodyPr>
          <a:lstStyle/>
          <a:p>
            <a:pPr algn="just"/>
            <a:r>
              <a:rPr lang="en-US" b="1" dirty="0"/>
              <a:t>Definition</a:t>
            </a:r>
            <a:r>
              <a:rPr lang="en-US" dirty="0"/>
              <a:t>: Associative memory refers to the ability to retrieve complete patterns from partial or noisy inputs</a:t>
            </a:r>
            <a:endParaRPr lang="en-001" dirty="0"/>
          </a:p>
        </p:txBody>
      </p:sp>
      <p:pic>
        <p:nvPicPr>
          <p:cNvPr id="2051" name="Picture 3">
            <a:extLst>
              <a:ext uri="{FF2B5EF4-FFF2-40B4-BE49-F238E27FC236}">
                <a16:creationId xmlns:a16="http://schemas.microsoft.com/office/drawing/2014/main" id="{9DEFE93E-1606-2948-ED9D-B904CD7059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77" r="58163"/>
          <a:stretch/>
        </p:blipFill>
        <p:spPr bwMode="auto">
          <a:xfrm>
            <a:off x="6257077" y="1028673"/>
            <a:ext cx="1992513" cy="191801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What Is Associative Memory?">
            <a:extLst>
              <a:ext uri="{FF2B5EF4-FFF2-40B4-BE49-F238E27FC236}">
                <a16:creationId xmlns:a16="http://schemas.microsoft.com/office/drawing/2014/main" id="{2DAD171D-D3ED-2539-E1EA-0F04651DCA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30" t="13357" r="20685" b="13685"/>
          <a:stretch/>
        </p:blipFill>
        <p:spPr bwMode="auto">
          <a:xfrm>
            <a:off x="3288722" y="1028673"/>
            <a:ext cx="2566556" cy="191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607945"/>
      </p:ext>
    </p:extLst>
  </p:cSld>
  <p:clrMapOvr>
    <a:masterClrMapping/>
  </p:clrMapOvr>
  <p:transition advTm="3610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E4D28-C569-4837-B265-8263CF3B3825}"/>
              </a:ext>
            </a:extLst>
          </p:cNvPr>
          <p:cNvSpPr>
            <a:spLocks noGrp="1"/>
          </p:cNvSpPr>
          <p:nvPr>
            <p:ph type="sldNum" sz="quarter" idx="12"/>
          </p:nvPr>
        </p:nvSpPr>
        <p:spPr/>
        <p:txBody>
          <a:bodyPr/>
          <a:lstStyle/>
          <a:p>
            <a:fld id="{F1C17DF8-17C1-4E96-85E1-F7022951190B}" type="slidenum">
              <a:rPr lang="en-US" altLang="en-US" smtClean="0"/>
              <a:pPr/>
              <a:t>20</a:t>
            </a:fld>
            <a:endParaRPr lang="en-US" altLang="en-US"/>
          </a:p>
        </p:txBody>
      </p:sp>
      <p:sp>
        <p:nvSpPr>
          <p:cNvPr id="7" name="標題 5">
            <a:extLst>
              <a:ext uri="{FF2B5EF4-FFF2-40B4-BE49-F238E27FC236}">
                <a16:creationId xmlns:a16="http://schemas.microsoft.com/office/drawing/2014/main" id="{E7C83185-09D1-4567-8331-E19BC0B8AB2B}"/>
              </a:ext>
            </a:extLst>
          </p:cNvPr>
          <p:cNvSpPr txBox="1">
            <a:spLocks/>
          </p:cNvSpPr>
          <p:nvPr/>
        </p:nvSpPr>
        <p:spPr>
          <a:xfrm>
            <a:off x="1452108" y="2374381"/>
            <a:ext cx="5688632" cy="1472787"/>
          </a:xfrm>
          <a:prstGeom prst="rect">
            <a:avLst/>
          </a:prstGeom>
        </p:spPr>
        <p:txBody>
          <a:bodyPr rtlCol="0">
            <a:noAutofit/>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457200" eaLnBrk="1" fontAlgn="auto" hangingPunct="1">
              <a:spcAft>
                <a:spcPts val="0"/>
              </a:spcAft>
              <a:defRPr/>
            </a:pPr>
            <a:r>
              <a:rPr lang="en-US" altLang="zh-CN" sz="48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Times New Roman" pitchFamily="18" charset="0"/>
              </a:rPr>
              <a:t>Thanks</a:t>
            </a:r>
            <a:endParaRPr lang="en-US" sz="3600" b="1" dirty="0">
              <a:effectLst>
                <a:outerShdw blurRad="38100" dist="38100" dir="2700000" algn="tl">
                  <a:srgbClr val="000000">
                    <a:alpha val="43137"/>
                  </a:srgbClr>
                </a:outerShdw>
              </a:effectLst>
              <a:highlight>
                <a:srgbClr val="00FFFF"/>
              </a:highlight>
              <a:latin typeface="宋体" panose="02010600030101010101" pitchFamily="2" charset="-122"/>
              <a:ea typeface="宋体" panose="02010600030101010101" pitchFamily="2" charset="-122"/>
              <a:cs typeface="Times New Roman" pitchFamily="18" charset="0"/>
            </a:endParaRPr>
          </a:p>
        </p:txBody>
      </p:sp>
      <p:sp>
        <p:nvSpPr>
          <p:cNvPr id="9" name="Rectangle 8">
            <a:extLst>
              <a:ext uri="{FF2B5EF4-FFF2-40B4-BE49-F238E27FC236}">
                <a16:creationId xmlns:a16="http://schemas.microsoft.com/office/drawing/2014/main" id="{7465FE31-E696-4B3B-9F5E-7CD575523C3D}"/>
              </a:ext>
            </a:extLst>
          </p:cNvPr>
          <p:cNvSpPr/>
          <p:nvPr/>
        </p:nvSpPr>
        <p:spPr>
          <a:xfrm>
            <a:off x="2923972" y="2086350"/>
            <a:ext cx="3479800" cy="144016"/>
          </a:xfrm>
          <a:prstGeom prst="rect">
            <a:avLst/>
          </a:prstGeom>
          <a:gradFill flip="none" rotWithShape="1">
            <a:gsLst>
              <a:gs pos="0">
                <a:srgbClr val="AE0F5A"/>
              </a:gs>
              <a:gs pos="100000">
                <a:srgbClr val="FFFFFF"/>
              </a:gs>
              <a:gs pos="100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95346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3B684-502B-1188-C484-5FCB5155DFC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6C556F-9CAD-B4C0-7983-489CE113C18E}"/>
              </a:ext>
            </a:extLst>
          </p:cNvPr>
          <p:cNvSpPr>
            <a:spLocks noGrp="1"/>
          </p:cNvSpPr>
          <p:nvPr>
            <p:ph type="sldNum" sz="quarter" idx="12"/>
          </p:nvPr>
        </p:nvSpPr>
        <p:spPr/>
        <p:txBody>
          <a:bodyPr/>
          <a:lstStyle/>
          <a:p>
            <a:fld id="{F1C17DF8-17C1-4E96-85E1-F7022951190B}" type="slidenum">
              <a:rPr lang="en-US" altLang="en-US" smtClean="0"/>
              <a:pPr/>
              <a:t>3</a:t>
            </a:fld>
            <a:endParaRPr lang="en-US" altLang="en-US"/>
          </a:p>
        </p:txBody>
      </p:sp>
      <p:cxnSp>
        <p:nvCxnSpPr>
          <p:cNvPr id="9" name="Straight Connector 4">
            <a:extLst>
              <a:ext uri="{FF2B5EF4-FFF2-40B4-BE49-F238E27FC236}">
                <a16:creationId xmlns:a16="http://schemas.microsoft.com/office/drawing/2014/main" id="{A4F0C96C-E132-E0D1-6403-1627E839BDEA}"/>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10" name="標題 5">
            <a:extLst>
              <a:ext uri="{FF2B5EF4-FFF2-40B4-BE49-F238E27FC236}">
                <a16:creationId xmlns:a16="http://schemas.microsoft.com/office/drawing/2014/main" id="{7BAEBAAA-9A45-A292-413B-45EDB84D4DD4}"/>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rgbClr val="99235E"/>
                </a:solidFill>
                <a:cs typeface="Times New Roman" pitchFamily="18" charset="0"/>
              </a:rPr>
              <a:t>Associative Memory </a:t>
            </a:r>
            <a:r>
              <a:rPr lang="en-US" altLang="en-US" sz="2400" b="1" dirty="0">
                <a:solidFill>
                  <a:schemeClr val="bg2">
                    <a:lumMod val="75000"/>
                  </a:schemeClr>
                </a:solidFill>
                <a:cs typeface="Times New Roman" pitchFamily="18" charset="0"/>
              </a:rPr>
              <a:t>| Hopfield Neural Networks | </a:t>
            </a:r>
            <a:r>
              <a:rPr lang="en-US" altLang="zh-CN" sz="2400" b="1" dirty="0">
                <a:solidFill>
                  <a:schemeClr val="bg2">
                    <a:lumMod val="75000"/>
                  </a:schemeClr>
                </a:solidFill>
                <a:cs typeface="Times New Roman" pitchFamily="18" charset="0"/>
              </a:rPr>
              <a:t>AM</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&amp;</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HNN</a:t>
            </a:r>
            <a:r>
              <a:rPr lang="en-US" altLang="en-US" sz="2400" b="1" dirty="0">
                <a:solidFill>
                  <a:schemeClr val="bg2">
                    <a:lumMod val="75000"/>
                  </a:schemeClr>
                </a:solidFill>
                <a:cs typeface="Times New Roman" pitchFamily="18" charset="0"/>
              </a:rPr>
              <a:t> </a:t>
            </a:r>
          </a:p>
        </p:txBody>
      </p:sp>
      <p:sp>
        <p:nvSpPr>
          <p:cNvPr id="4" name="文本框 3">
            <a:extLst>
              <a:ext uri="{FF2B5EF4-FFF2-40B4-BE49-F238E27FC236}">
                <a16:creationId xmlns:a16="http://schemas.microsoft.com/office/drawing/2014/main" id="{4CE8895E-EC76-A0CA-A7C1-65EC798056D2}"/>
              </a:ext>
            </a:extLst>
          </p:cNvPr>
          <p:cNvSpPr txBox="1"/>
          <p:nvPr/>
        </p:nvSpPr>
        <p:spPr>
          <a:xfrm>
            <a:off x="274762" y="464031"/>
            <a:ext cx="2413289" cy="464871"/>
          </a:xfrm>
          <a:prstGeom prst="rect">
            <a:avLst/>
          </a:prstGeom>
          <a:noFill/>
        </p:spPr>
        <p:txBody>
          <a:bodyPr wrap="square">
            <a:spAutoFit/>
          </a:bodyPr>
          <a:lstStyle/>
          <a:p>
            <a:pPr>
              <a:lnSpc>
                <a:spcPct val="150000"/>
              </a:lnSpc>
            </a:pPr>
            <a:r>
              <a:rPr lang="fr-FR" b="1" dirty="0">
                <a:highlight>
                  <a:srgbClr val="FF00FF"/>
                </a:highlight>
              </a:rPr>
              <a:t>Applications</a:t>
            </a:r>
            <a:endParaRPr lang="fr-FR" dirty="0"/>
          </a:p>
        </p:txBody>
      </p:sp>
      <p:pic>
        <p:nvPicPr>
          <p:cNvPr id="6" name="Picture 5">
            <a:extLst>
              <a:ext uri="{FF2B5EF4-FFF2-40B4-BE49-F238E27FC236}">
                <a16:creationId xmlns:a16="http://schemas.microsoft.com/office/drawing/2014/main" id="{E5308F0A-A308-1C00-28BF-DB1DDB72680A}"/>
              </a:ext>
            </a:extLst>
          </p:cNvPr>
          <p:cNvPicPr>
            <a:picLocks noChangeAspect="1"/>
          </p:cNvPicPr>
          <p:nvPr/>
        </p:nvPicPr>
        <p:blipFill>
          <a:blip r:embed="rId3"/>
          <a:stretch>
            <a:fillRect/>
          </a:stretch>
        </p:blipFill>
        <p:spPr>
          <a:xfrm>
            <a:off x="302260" y="1120629"/>
            <a:ext cx="3444568" cy="2275258"/>
          </a:xfrm>
          <a:prstGeom prst="rect">
            <a:avLst/>
          </a:prstGeom>
        </p:spPr>
      </p:pic>
      <p:sp>
        <p:nvSpPr>
          <p:cNvPr id="8" name="TextBox 7">
            <a:extLst>
              <a:ext uri="{FF2B5EF4-FFF2-40B4-BE49-F238E27FC236}">
                <a16:creationId xmlns:a16="http://schemas.microsoft.com/office/drawing/2014/main" id="{11B9DC2A-395C-2627-C380-BFE5C65643A7}"/>
              </a:ext>
            </a:extLst>
          </p:cNvPr>
          <p:cNvSpPr txBox="1"/>
          <p:nvPr/>
        </p:nvSpPr>
        <p:spPr>
          <a:xfrm>
            <a:off x="302260" y="3353493"/>
            <a:ext cx="3444568" cy="464871"/>
          </a:xfrm>
          <a:prstGeom prst="rect">
            <a:avLst/>
          </a:prstGeom>
          <a:noFill/>
        </p:spPr>
        <p:txBody>
          <a:bodyPr wrap="square">
            <a:spAutoFit/>
          </a:bodyPr>
          <a:lstStyle/>
          <a:p>
            <a:pPr algn="ctr">
              <a:lnSpc>
                <a:spcPct val="150000"/>
              </a:lnSpc>
            </a:pPr>
            <a:r>
              <a:rPr lang="en-US" altLang="zh-CN" dirty="0"/>
              <a:t>1.</a:t>
            </a:r>
            <a:r>
              <a:rPr lang="zh-CN" altLang="en-US" dirty="0"/>
              <a:t> </a:t>
            </a:r>
            <a:r>
              <a:rPr lang="fr-FR" dirty="0">
                <a:solidFill>
                  <a:srgbClr val="FF0000"/>
                </a:solidFill>
              </a:rPr>
              <a:t>Pattern recognition</a:t>
            </a:r>
          </a:p>
        </p:txBody>
      </p:sp>
      <p:sp>
        <p:nvSpPr>
          <p:cNvPr id="14" name="TextBox 13">
            <a:extLst>
              <a:ext uri="{FF2B5EF4-FFF2-40B4-BE49-F238E27FC236}">
                <a16:creationId xmlns:a16="http://schemas.microsoft.com/office/drawing/2014/main" id="{363EAFD3-217E-7FA6-9770-5D7F217B1E36}"/>
              </a:ext>
            </a:extLst>
          </p:cNvPr>
          <p:cNvSpPr txBox="1"/>
          <p:nvPr/>
        </p:nvSpPr>
        <p:spPr>
          <a:xfrm>
            <a:off x="3858908" y="3422459"/>
            <a:ext cx="5142015" cy="369332"/>
          </a:xfrm>
          <a:prstGeom prst="rect">
            <a:avLst/>
          </a:prstGeom>
          <a:noFill/>
        </p:spPr>
        <p:txBody>
          <a:bodyPr wrap="square">
            <a:spAutoFit/>
          </a:bodyPr>
          <a:lstStyle/>
          <a:p>
            <a:pPr algn="ctr"/>
            <a:r>
              <a:rPr lang="en-US" altLang="zh-CN" dirty="0"/>
              <a:t>2.</a:t>
            </a:r>
            <a:r>
              <a:rPr lang="zh-CN" altLang="en-US" dirty="0"/>
              <a:t> </a:t>
            </a:r>
            <a:r>
              <a:rPr lang="en-US" dirty="0">
                <a:solidFill>
                  <a:srgbClr val="FF0000"/>
                </a:solidFill>
              </a:rPr>
              <a:t>Image retrieval</a:t>
            </a:r>
          </a:p>
        </p:txBody>
      </p:sp>
      <p:pic>
        <p:nvPicPr>
          <p:cNvPr id="22" name="Picture 21">
            <a:extLst>
              <a:ext uri="{FF2B5EF4-FFF2-40B4-BE49-F238E27FC236}">
                <a16:creationId xmlns:a16="http://schemas.microsoft.com/office/drawing/2014/main" id="{53D73D4D-9EBF-ACA7-B990-F21A844292C1}"/>
              </a:ext>
            </a:extLst>
          </p:cNvPr>
          <p:cNvPicPr>
            <a:picLocks noChangeAspect="1"/>
          </p:cNvPicPr>
          <p:nvPr/>
        </p:nvPicPr>
        <p:blipFill>
          <a:blip r:embed="rId4"/>
          <a:stretch>
            <a:fillRect/>
          </a:stretch>
        </p:blipFill>
        <p:spPr>
          <a:xfrm>
            <a:off x="3858908" y="1120629"/>
            <a:ext cx="5142015" cy="2298641"/>
          </a:xfrm>
          <a:prstGeom prst="rect">
            <a:avLst/>
          </a:prstGeom>
        </p:spPr>
      </p:pic>
      <p:sp>
        <p:nvSpPr>
          <p:cNvPr id="23" name="TextBox 22">
            <a:extLst>
              <a:ext uri="{FF2B5EF4-FFF2-40B4-BE49-F238E27FC236}">
                <a16:creationId xmlns:a16="http://schemas.microsoft.com/office/drawing/2014/main" id="{A63E3CE7-DD6F-C183-C6E7-7F6F80533562}"/>
              </a:ext>
            </a:extLst>
          </p:cNvPr>
          <p:cNvSpPr txBox="1"/>
          <p:nvPr/>
        </p:nvSpPr>
        <p:spPr>
          <a:xfrm>
            <a:off x="257112" y="4411417"/>
            <a:ext cx="4297238" cy="1184940"/>
          </a:xfrm>
          <a:prstGeom prst="rect">
            <a:avLst/>
          </a:prstGeom>
          <a:noFill/>
        </p:spPr>
        <p:txBody>
          <a:bodyPr wrap="square">
            <a:spAutoFit/>
          </a:bodyPr>
          <a:lstStyle/>
          <a:p>
            <a:pPr algn="just">
              <a:spcAft>
                <a:spcPts val="600"/>
              </a:spcAft>
            </a:pPr>
            <a:r>
              <a:rPr lang="en-US" altLang="zh-CN" dirty="0"/>
              <a:t>3.</a:t>
            </a:r>
            <a:r>
              <a:rPr lang="zh-CN" altLang="en-US" dirty="0"/>
              <a:t> </a:t>
            </a:r>
            <a:r>
              <a:rPr lang="en-US" dirty="0">
                <a:solidFill>
                  <a:srgbClr val="FF0000"/>
                </a:solidFill>
              </a:rPr>
              <a:t>Data deduplication</a:t>
            </a:r>
            <a:r>
              <a:rPr lang="en-US" dirty="0"/>
              <a:t>:</a:t>
            </a:r>
          </a:p>
          <a:p>
            <a:pPr algn="just"/>
            <a:r>
              <a:rPr lang="en-US" sz="1600" i="1" dirty="0">
                <a:solidFill>
                  <a:schemeClr val="bg2">
                    <a:lumMod val="50000"/>
                  </a:schemeClr>
                </a:solidFill>
              </a:rPr>
              <a:t>Quickly detecting duplicate data within a large dataset by comparing new data to existing entries in an associative memory. </a:t>
            </a:r>
          </a:p>
        </p:txBody>
      </p:sp>
      <p:sp>
        <p:nvSpPr>
          <p:cNvPr id="24" name="AutoShape 8">
            <a:extLst>
              <a:ext uri="{FF2B5EF4-FFF2-40B4-BE49-F238E27FC236}">
                <a16:creationId xmlns:a16="http://schemas.microsoft.com/office/drawing/2014/main" id="{7CE72C42-8B48-A92B-5081-8439BC1BA663}"/>
              </a:ext>
            </a:extLst>
          </p:cNvPr>
          <p:cNvSpPr>
            <a:spLocks noChangeAspect="1" noChangeArrowheads="1"/>
          </p:cNvSpPr>
          <p:nvPr/>
        </p:nvSpPr>
        <p:spPr bwMode="auto">
          <a:xfrm>
            <a:off x="4419600" y="34547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5" name="Picture 24">
            <a:extLst>
              <a:ext uri="{FF2B5EF4-FFF2-40B4-BE49-F238E27FC236}">
                <a16:creationId xmlns:a16="http://schemas.microsoft.com/office/drawing/2014/main" id="{108D9998-BC13-F11D-3E9D-891120E5FA84}"/>
              </a:ext>
            </a:extLst>
          </p:cNvPr>
          <p:cNvPicPr>
            <a:picLocks noChangeAspect="1"/>
          </p:cNvPicPr>
          <p:nvPr/>
        </p:nvPicPr>
        <p:blipFill>
          <a:blip r:embed="rId5"/>
          <a:stretch>
            <a:fillRect/>
          </a:stretch>
        </p:blipFill>
        <p:spPr>
          <a:xfrm>
            <a:off x="4676175" y="3876392"/>
            <a:ext cx="4467825" cy="2981608"/>
          </a:xfrm>
          <a:prstGeom prst="rect">
            <a:avLst/>
          </a:prstGeom>
        </p:spPr>
      </p:pic>
    </p:spTree>
    <p:extLst>
      <p:ext uri="{BB962C8B-B14F-4D97-AF65-F5344CB8AC3E}">
        <p14:creationId xmlns:p14="http://schemas.microsoft.com/office/powerpoint/2010/main" val="581249008"/>
      </p:ext>
    </p:extLst>
  </p:cSld>
  <p:clrMapOvr>
    <a:masterClrMapping/>
  </p:clrMapOvr>
  <p:transition advTm="36100"/>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7647F-2B95-EC42-BAA8-1BC786685BC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C36E7EF-D266-4FD3-38F0-62744A7164EC}"/>
              </a:ext>
            </a:extLst>
          </p:cNvPr>
          <p:cNvSpPr>
            <a:spLocks noGrp="1"/>
          </p:cNvSpPr>
          <p:nvPr>
            <p:ph type="sldNum" sz="quarter" idx="12"/>
          </p:nvPr>
        </p:nvSpPr>
        <p:spPr/>
        <p:txBody>
          <a:bodyPr/>
          <a:lstStyle/>
          <a:p>
            <a:fld id="{F1C17DF8-17C1-4E96-85E1-F7022951190B}" type="slidenum">
              <a:rPr lang="en-US" altLang="en-US" smtClean="0"/>
              <a:pPr/>
              <a:t>4</a:t>
            </a:fld>
            <a:endParaRPr lang="en-US" altLang="en-US"/>
          </a:p>
        </p:txBody>
      </p:sp>
      <p:cxnSp>
        <p:nvCxnSpPr>
          <p:cNvPr id="9" name="Straight Connector 4">
            <a:extLst>
              <a:ext uri="{FF2B5EF4-FFF2-40B4-BE49-F238E27FC236}">
                <a16:creationId xmlns:a16="http://schemas.microsoft.com/office/drawing/2014/main" id="{9100A160-D9B0-178A-3AF8-31281A212FA3}"/>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10" name="標題 5">
            <a:extLst>
              <a:ext uri="{FF2B5EF4-FFF2-40B4-BE49-F238E27FC236}">
                <a16:creationId xmlns:a16="http://schemas.microsoft.com/office/drawing/2014/main" id="{70DEBB51-7A09-17CB-B2AD-F487C5A0024F}"/>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rgbClr val="99235E"/>
                </a:solidFill>
                <a:cs typeface="Times New Roman" pitchFamily="18" charset="0"/>
              </a:rPr>
              <a:t>Associative Memory </a:t>
            </a:r>
            <a:r>
              <a:rPr lang="en-US" altLang="en-US" sz="2400" b="1" dirty="0">
                <a:solidFill>
                  <a:schemeClr val="bg2">
                    <a:lumMod val="75000"/>
                  </a:schemeClr>
                </a:solidFill>
                <a:cs typeface="Times New Roman" pitchFamily="18" charset="0"/>
              </a:rPr>
              <a:t>| Hopfield Neural Networks | </a:t>
            </a:r>
            <a:r>
              <a:rPr lang="en-US" altLang="zh-CN" sz="2400" b="1" dirty="0">
                <a:solidFill>
                  <a:schemeClr val="bg2">
                    <a:lumMod val="75000"/>
                  </a:schemeClr>
                </a:solidFill>
                <a:cs typeface="Times New Roman" pitchFamily="18" charset="0"/>
              </a:rPr>
              <a:t>AM</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&amp;</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HNN</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44054A33-8CCE-F9FD-7263-47F1A7C16149}"/>
              </a:ext>
            </a:extLst>
          </p:cNvPr>
          <p:cNvSpPr txBox="1"/>
          <p:nvPr/>
        </p:nvSpPr>
        <p:spPr>
          <a:xfrm>
            <a:off x="274762" y="464031"/>
            <a:ext cx="2413289" cy="464871"/>
          </a:xfrm>
          <a:prstGeom prst="rect">
            <a:avLst/>
          </a:prstGeom>
          <a:noFill/>
        </p:spPr>
        <p:txBody>
          <a:bodyPr wrap="square">
            <a:spAutoFit/>
          </a:bodyPr>
          <a:lstStyle/>
          <a:p>
            <a:pPr>
              <a:lnSpc>
                <a:spcPct val="150000"/>
              </a:lnSpc>
            </a:pPr>
            <a:r>
              <a:rPr lang="fr-FR" b="1" dirty="0">
                <a:highlight>
                  <a:srgbClr val="FF00FF"/>
                </a:highlight>
              </a:rPr>
              <a:t>Applications</a:t>
            </a:r>
            <a:endParaRPr lang="fr-FR" dirty="0"/>
          </a:p>
        </p:txBody>
      </p:sp>
      <p:sp>
        <p:nvSpPr>
          <p:cNvPr id="18" name="TextBox 17">
            <a:extLst>
              <a:ext uri="{FF2B5EF4-FFF2-40B4-BE49-F238E27FC236}">
                <a16:creationId xmlns:a16="http://schemas.microsoft.com/office/drawing/2014/main" id="{F9372B2B-EAE5-EDEA-A847-C6237F32B46A}"/>
              </a:ext>
            </a:extLst>
          </p:cNvPr>
          <p:cNvSpPr txBox="1"/>
          <p:nvPr/>
        </p:nvSpPr>
        <p:spPr>
          <a:xfrm>
            <a:off x="274762" y="1643400"/>
            <a:ext cx="4297238" cy="1184940"/>
          </a:xfrm>
          <a:prstGeom prst="rect">
            <a:avLst/>
          </a:prstGeom>
          <a:noFill/>
        </p:spPr>
        <p:txBody>
          <a:bodyPr wrap="square">
            <a:spAutoFit/>
          </a:bodyPr>
          <a:lstStyle/>
          <a:p>
            <a:pPr algn="just">
              <a:spcAft>
                <a:spcPts val="600"/>
              </a:spcAft>
            </a:pPr>
            <a:r>
              <a:rPr lang="en-US" altLang="zh-CN" dirty="0"/>
              <a:t>4.</a:t>
            </a:r>
            <a:r>
              <a:rPr lang="zh-CN" altLang="en-US" dirty="0"/>
              <a:t> </a:t>
            </a:r>
            <a:r>
              <a:rPr lang="en-US" dirty="0">
                <a:solidFill>
                  <a:srgbClr val="FF0000"/>
                </a:solidFill>
              </a:rPr>
              <a:t>Natural language processing</a:t>
            </a:r>
            <a:r>
              <a:rPr lang="en-US" dirty="0"/>
              <a:t>:</a:t>
            </a:r>
          </a:p>
          <a:p>
            <a:pPr algn="just"/>
            <a:r>
              <a:rPr lang="en-US" sz="1600" i="1" dirty="0">
                <a:solidFill>
                  <a:schemeClr val="bg2">
                    <a:lumMod val="50000"/>
                  </a:schemeClr>
                </a:solidFill>
              </a:rPr>
              <a:t>Recognizing misspelled words or incomplete sentences by using associative memory to find the closest match in a vocabulary [1]. </a:t>
            </a:r>
          </a:p>
        </p:txBody>
      </p:sp>
      <p:sp>
        <p:nvSpPr>
          <p:cNvPr id="20" name="TextBox 19">
            <a:extLst>
              <a:ext uri="{FF2B5EF4-FFF2-40B4-BE49-F238E27FC236}">
                <a16:creationId xmlns:a16="http://schemas.microsoft.com/office/drawing/2014/main" id="{1D3B7E8C-7FFA-7B0F-9150-6C77E73A2861}"/>
              </a:ext>
            </a:extLst>
          </p:cNvPr>
          <p:cNvSpPr txBox="1"/>
          <p:nvPr/>
        </p:nvSpPr>
        <p:spPr>
          <a:xfrm>
            <a:off x="274762" y="4586621"/>
            <a:ext cx="4297238" cy="1184940"/>
          </a:xfrm>
          <a:prstGeom prst="rect">
            <a:avLst/>
          </a:prstGeom>
          <a:noFill/>
        </p:spPr>
        <p:txBody>
          <a:bodyPr wrap="square">
            <a:spAutoFit/>
          </a:bodyPr>
          <a:lstStyle/>
          <a:p>
            <a:pPr algn="just">
              <a:spcAft>
                <a:spcPts val="600"/>
              </a:spcAft>
            </a:pPr>
            <a:r>
              <a:rPr lang="en-US" altLang="zh-CN" dirty="0"/>
              <a:t>5.</a:t>
            </a:r>
            <a:r>
              <a:rPr lang="zh-CN" altLang="en-US" dirty="0"/>
              <a:t> </a:t>
            </a:r>
            <a:r>
              <a:rPr lang="en-US" dirty="0">
                <a:solidFill>
                  <a:srgbClr val="FF0000"/>
                </a:solidFill>
              </a:rPr>
              <a:t>Robotics</a:t>
            </a:r>
            <a:r>
              <a:rPr lang="en-US" dirty="0"/>
              <a:t>:</a:t>
            </a:r>
          </a:p>
          <a:p>
            <a:pPr algn="just"/>
            <a:r>
              <a:rPr lang="en-US" sz="1600" i="1" dirty="0">
                <a:solidFill>
                  <a:schemeClr val="bg2">
                    <a:lumMod val="50000"/>
                  </a:schemeClr>
                </a:solidFill>
              </a:rPr>
              <a:t>Associating sensor data with actions or environmental states to enable robots to make informed decisions based on their perception. </a:t>
            </a:r>
          </a:p>
        </p:txBody>
      </p:sp>
      <p:sp>
        <p:nvSpPr>
          <p:cNvPr id="12" name="TextBox 11">
            <a:extLst>
              <a:ext uri="{FF2B5EF4-FFF2-40B4-BE49-F238E27FC236}">
                <a16:creationId xmlns:a16="http://schemas.microsoft.com/office/drawing/2014/main" id="{302B6FD0-7669-2A78-0636-49D160FAA88A}"/>
              </a:ext>
            </a:extLst>
          </p:cNvPr>
          <p:cNvSpPr txBox="1"/>
          <p:nvPr/>
        </p:nvSpPr>
        <p:spPr>
          <a:xfrm>
            <a:off x="3075709" y="6412880"/>
            <a:ext cx="5439641" cy="400110"/>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[1] Kage, H. (2023). Implementing associative memories by Echo State Network for the applications of natural language processing. </a:t>
            </a:r>
            <a:r>
              <a:rPr lang="en-US" sz="1000" b="0" i="1" dirty="0">
                <a:solidFill>
                  <a:srgbClr val="222222"/>
                </a:solidFill>
                <a:effectLst/>
                <a:latin typeface="Arial" panose="020B0604020202020204" pitchFamily="34" charset="0"/>
              </a:rPr>
              <a:t>Machine Learning with Applications</a:t>
            </a:r>
            <a:r>
              <a:rPr lang="en-US" sz="1000" b="0" i="0" dirty="0">
                <a:solidFill>
                  <a:srgbClr val="222222"/>
                </a:solidFill>
                <a:effectLst/>
                <a:latin typeface="Arial" panose="020B0604020202020204" pitchFamily="34" charset="0"/>
              </a:rPr>
              <a:t>, </a:t>
            </a:r>
            <a:r>
              <a:rPr lang="en-US" sz="1000" b="0" i="1" dirty="0">
                <a:solidFill>
                  <a:srgbClr val="222222"/>
                </a:solidFill>
                <a:effectLst/>
                <a:latin typeface="Arial" panose="020B0604020202020204" pitchFamily="34" charset="0"/>
              </a:rPr>
              <a:t>11</a:t>
            </a:r>
            <a:r>
              <a:rPr lang="en-US" sz="1000" b="0" i="0" dirty="0">
                <a:solidFill>
                  <a:srgbClr val="222222"/>
                </a:solidFill>
                <a:effectLst/>
                <a:latin typeface="Arial" panose="020B0604020202020204" pitchFamily="34" charset="0"/>
              </a:rPr>
              <a:t>, 100449.</a:t>
            </a:r>
            <a:endParaRPr lang="en-US" sz="1000" dirty="0"/>
          </a:p>
        </p:txBody>
      </p:sp>
      <p:pic>
        <p:nvPicPr>
          <p:cNvPr id="4100" name="Picture 4">
            <a:extLst>
              <a:ext uri="{FF2B5EF4-FFF2-40B4-BE49-F238E27FC236}">
                <a16:creationId xmlns:a16="http://schemas.microsoft.com/office/drawing/2014/main" id="{34E389E9-4FE0-8F37-C6CB-83A49DB328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0189" y="392781"/>
            <a:ext cx="3857851" cy="410895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ECEC9856-D73E-EE43-8AE8-CC292A2417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25"/>
          <a:stretch/>
        </p:blipFill>
        <p:spPr bwMode="auto">
          <a:xfrm>
            <a:off x="5382268" y="4584602"/>
            <a:ext cx="2653691" cy="1760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66535"/>
      </p:ext>
    </p:extLst>
  </p:cSld>
  <p:clrMapOvr>
    <a:masterClrMapping/>
  </p:clrMapOvr>
  <p:transition advTm="36100"/>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D1E3C-F6BB-3615-F3F2-AAAA512259E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BE580DB-71C9-A22A-7FC5-CA42256D05B0}"/>
              </a:ext>
            </a:extLst>
          </p:cNvPr>
          <p:cNvSpPr>
            <a:spLocks noGrp="1"/>
          </p:cNvSpPr>
          <p:nvPr>
            <p:ph type="sldNum" sz="quarter" idx="12"/>
          </p:nvPr>
        </p:nvSpPr>
        <p:spPr/>
        <p:txBody>
          <a:bodyPr/>
          <a:lstStyle/>
          <a:p>
            <a:fld id="{F1C17DF8-17C1-4E96-85E1-F7022951190B}" type="slidenum">
              <a:rPr lang="en-US" altLang="en-US" smtClean="0"/>
              <a:pPr/>
              <a:t>5</a:t>
            </a:fld>
            <a:endParaRPr lang="en-US" altLang="en-US"/>
          </a:p>
        </p:txBody>
      </p:sp>
      <p:cxnSp>
        <p:nvCxnSpPr>
          <p:cNvPr id="9" name="Straight Connector 4">
            <a:extLst>
              <a:ext uri="{FF2B5EF4-FFF2-40B4-BE49-F238E27FC236}">
                <a16:creationId xmlns:a16="http://schemas.microsoft.com/office/drawing/2014/main" id="{FC4E0CED-F855-52DB-520E-F2DB3C20DAA0}"/>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10" name="標題 5">
            <a:extLst>
              <a:ext uri="{FF2B5EF4-FFF2-40B4-BE49-F238E27FC236}">
                <a16:creationId xmlns:a16="http://schemas.microsoft.com/office/drawing/2014/main" id="{B59ABFA9-FFD2-130A-F48C-A64933A9A1E8}"/>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a:t>
            </a:r>
            <a:r>
              <a:rPr lang="en-US" altLang="en-US" sz="2400" b="1" dirty="0">
                <a:solidFill>
                  <a:srgbClr val="99235E"/>
                </a:solidFill>
                <a:cs typeface="Times New Roman" pitchFamily="18" charset="0"/>
              </a:rPr>
              <a:t>Hopfield Neural Networks</a:t>
            </a:r>
            <a:r>
              <a:rPr lang="en-US" altLang="en-US" sz="2400" b="1" dirty="0">
                <a:solidFill>
                  <a:schemeClr val="bg2">
                    <a:lumMod val="75000"/>
                  </a:schemeClr>
                </a:solidFill>
                <a:cs typeface="Times New Roman" pitchFamily="18" charset="0"/>
              </a:rPr>
              <a:t> | </a:t>
            </a:r>
            <a:r>
              <a:rPr lang="en-US" altLang="zh-CN" sz="2400" b="1" dirty="0">
                <a:solidFill>
                  <a:schemeClr val="bg2">
                    <a:lumMod val="75000"/>
                  </a:schemeClr>
                </a:solidFill>
                <a:cs typeface="Times New Roman" pitchFamily="18" charset="0"/>
              </a:rPr>
              <a:t>AM</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&amp;</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HNN</a:t>
            </a:r>
            <a:endParaRPr lang="en-US" altLang="en-US" sz="2400" b="1" dirty="0">
              <a:solidFill>
                <a:schemeClr val="bg2">
                  <a:lumMod val="75000"/>
                </a:schemeClr>
              </a:solidFill>
              <a:cs typeface="Times New Roman" pitchFamily="18" charset="0"/>
            </a:endParaRPr>
          </a:p>
        </p:txBody>
      </p:sp>
      <p:sp>
        <p:nvSpPr>
          <p:cNvPr id="7" name="文本框 6">
            <a:extLst>
              <a:ext uri="{FF2B5EF4-FFF2-40B4-BE49-F238E27FC236}">
                <a16:creationId xmlns:a16="http://schemas.microsoft.com/office/drawing/2014/main" id="{D174D58A-8C5F-1E11-937E-E19CE6062BFA}"/>
              </a:ext>
            </a:extLst>
          </p:cNvPr>
          <p:cNvSpPr txBox="1"/>
          <p:nvPr/>
        </p:nvSpPr>
        <p:spPr>
          <a:xfrm>
            <a:off x="365981" y="2358668"/>
            <a:ext cx="8412038" cy="1342034"/>
          </a:xfrm>
          <a:prstGeom prst="rect">
            <a:avLst/>
          </a:prstGeom>
          <a:noFill/>
        </p:spPr>
        <p:txBody>
          <a:bodyPr wrap="square">
            <a:spAutoFit/>
          </a:bodyPr>
          <a:lstStyle/>
          <a:p>
            <a:pPr>
              <a:lnSpc>
                <a:spcPct val="150000"/>
              </a:lnSpc>
            </a:pPr>
            <a:r>
              <a:rPr lang="en-US" sz="2000" b="1" dirty="0"/>
              <a:t>Structure</a:t>
            </a:r>
          </a:p>
          <a:p>
            <a:pPr marL="342900" indent="-342900">
              <a:lnSpc>
                <a:spcPct val="150000"/>
              </a:lnSpc>
              <a:buFont typeface="+mj-lt"/>
              <a:buAutoNum type="arabicPeriod"/>
            </a:pPr>
            <a:r>
              <a:rPr lang="en-US" dirty="0"/>
              <a:t>Consist of a single layer of fully connected neurons.</a:t>
            </a:r>
          </a:p>
          <a:p>
            <a:pPr marL="342900" indent="-342900">
              <a:lnSpc>
                <a:spcPct val="150000"/>
              </a:lnSpc>
              <a:buFont typeface="+mj-lt"/>
              <a:buAutoNum type="arabicPeriod"/>
            </a:pPr>
            <a:r>
              <a:rPr lang="en-US" dirty="0"/>
              <a:t>Each neuron is connected to every other neuron, with symmetric weights.</a:t>
            </a:r>
            <a:endParaRPr lang="en-001" dirty="0"/>
          </a:p>
        </p:txBody>
      </p:sp>
      <p:grpSp>
        <p:nvGrpSpPr>
          <p:cNvPr id="8" name="组合 7">
            <a:extLst>
              <a:ext uri="{FF2B5EF4-FFF2-40B4-BE49-F238E27FC236}">
                <a16:creationId xmlns:a16="http://schemas.microsoft.com/office/drawing/2014/main" id="{076C2B4A-71F0-E33D-6C12-CB4ABCAA5E92}"/>
              </a:ext>
            </a:extLst>
          </p:cNvPr>
          <p:cNvGrpSpPr/>
          <p:nvPr/>
        </p:nvGrpSpPr>
        <p:grpSpPr>
          <a:xfrm>
            <a:off x="1025400" y="3977530"/>
            <a:ext cx="2082869" cy="2063525"/>
            <a:chOff x="1889723" y="5672894"/>
            <a:chExt cx="2299347" cy="2277993"/>
          </a:xfrm>
        </p:grpSpPr>
        <p:sp>
          <p:nvSpPr>
            <p:cNvPr id="11" name="椭圆 10">
              <a:extLst>
                <a:ext uri="{FF2B5EF4-FFF2-40B4-BE49-F238E27FC236}">
                  <a16:creationId xmlns:a16="http://schemas.microsoft.com/office/drawing/2014/main" id="{EA51D7EF-5FD0-8786-A3C9-5F727490DF0A}"/>
                </a:ext>
              </a:extLst>
            </p:cNvPr>
            <p:cNvSpPr/>
            <p:nvPr/>
          </p:nvSpPr>
          <p:spPr>
            <a:xfrm>
              <a:off x="3627957" y="741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2" name="椭圆 11">
              <a:extLst>
                <a:ext uri="{FF2B5EF4-FFF2-40B4-BE49-F238E27FC236}">
                  <a16:creationId xmlns:a16="http://schemas.microsoft.com/office/drawing/2014/main" id="{E483C1D4-F0C4-4306-9DB4-9EF5E77E9943}"/>
                </a:ext>
              </a:extLst>
            </p:cNvPr>
            <p:cNvSpPr/>
            <p:nvPr/>
          </p:nvSpPr>
          <p:spPr>
            <a:xfrm>
              <a:off x="2187957" y="597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3" name="椭圆 12">
              <a:extLst>
                <a:ext uri="{FF2B5EF4-FFF2-40B4-BE49-F238E27FC236}">
                  <a16:creationId xmlns:a16="http://schemas.microsoft.com/office/drawing/2014/main" id="{E3A1BA20-8C07-77CD-4576-C58BBF4266D9}"/>
                </a:ext>
              </a:extLst>
            </p:cNvPr>
            <p:cNvSpPr/>
            <p:nvPr/>
          </p:nvSpPr>
          <p:spPr>
            <a:xfrm>
              <a:off x="2907956" y="7701144"/>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4" name="椭圆 13">
              <a:extLst>
                <a:ext uri="{FF2B5EF4-FFF2-40B4-BE49-F238E27FC236}">
                  <a16:creationId xmlns:a16="http://schemas.microsoft.com/office/drawing/2014/main" id="{E80802B0-D70E-623A-0731-9EE06A50C6DC}"/>
                </a:ext>
              </a:extLst>
            </p:cNvPr>
            <p:cNvSpPr/>
            <p:nvPr/>
          </p:nvSpPr>
          <p:spPr>
            <a:xfrm>
              <a:off x="3926191" y="6691127"/>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5" name="椭圆 14">
              <a:extLst>
                <a:ext uri="{FF2B5EF4-FFF2-40B4-BE49-F238E27FC236}">
                  <a16:creationId xmlns:a16="http://schemas.microsoft.com/office/drawing/2014/main" id="{FAA1ABED-F7A6-D607-1365-469672A2F91F}"/>
                </a:ext>
              </a:extLst>
            </p:cNvPr>
            <p:cNvSpPr/>
            <p:nvPr/>
          </p:nvSpPr>
          <p:spPr>
            <a:xfrm>
              <a:off x="3627956" y="597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6" name="椭圆 15">
              <a:extLst>
                <a:ext uri="{FF2B5EF4-FFF2-40B4-BE49-F238E27FC236}">
                  <a16:creationId xmlns:a16="http://schemas.microsoft.com/office/drawing/2014/main" id="{D895D189-72F7-F8CB-E0C4-BA30AC405D64}"/>
                </a:ext>
              </a:extLst>
            </p:cNvPr>
            <p:cNvSpPr/>
            <p:nvPr/>
          </p:nvSpPr>
          <p:spPr>
            <a:xfrm>
              <a:off x="2907957" y="5672894"/>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7" name="椭圆 16">
              <a:extLst>
                <a:ext uri="{FF2B5EF4-FFF2-40B4-BE49-F238E27FC236}">
                  <a16:creationId xmlns:a16="http://schemas.microsoft.com/office/drawing/2014/main" id="{63F009CC-B43B-2B45-0523-CF9B77D69DA8}"/>
                </a:ext>
              </a:extLst>
            </p:cNvPr>
            <p:cNvSpPr/>
            <p:nvPr/>
          </p:nvSpPr>
          <p:spPr>
            <a:xfrm>
              <a:off x="2187956" y="741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18" name="椭圆 17">
              <a:extLst>
                <a:ext uri="{FF2B5EF4-FFF2-40B4-BE49-F238E27FC236}">
                  <a16:creationId xmlns:a16="http://schemas.microsoft.com/office/drawing/2014/main" id="{E335BE9F-7A73-0A96-C2A8-1021DA822617}"/>
                </a:ext>
              </a:extLst>
            </p:cNvPr>
            <p:cNvSpPr/>
            <p:nvPr/>
          </p:nvSpPr>
          <p:spPr>
            <a:xfrm>
              <a:off x="1889723" y="669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19" name="直接箭头连接符 18">
              <a:extLst>
                <a:ext uri="{FF2B5EF4-FFF2-40B4-BE49-F238E27FC236}">
                  <a16:creationId xmlns:a16="http://schemas.microsoft.com/office/drawing/2014/main" id="{EEBAFB31-E1A7-0B17-A7D1-DAE07D89ACC2}"/>
                </a:ext>
              </a:extLst>
            </p:cNvPr>
            <p:cNvCxnSpPr>
              <a:cxnSpLocks/>
              <a:stCxn id="12" idx="3"/>
              <a:endCxn id="18" idx="0"/>
            </p:cNvCxnSpPr>
            <p:nvPr/>
          </p:nvCxnSpPr>
          <p:spPr>
            <a:xfrm flipH="1">
              <a:off x="2021163" y="6184297"/>
              <a:ext cx="205292" cy="50683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a:extLst>
                <a:ext uri="{FF2B5EF4-FFF2-40B4-BE49-F238E27FC236}">
                  <a16:creationId xmlns:a16="http://schemas.microsoft.com/office/drawing/2014/main" id="{7DF6E554-38EA-D1DF-599D-D741C19F28CF}"/>
                </a:ext>
              </a:extLst>
            </p:cNvPr>
            <p:cNvCxnSpPr>
              <a:cxnSpLocks/>
              <a:stCxn id="16" idx="2"/>
              <a:endCxn id="12" idx="7"/>
            </p:cNvCxnSpPr>
            <p:nvPr/>
          </p:nvCxnSpPr>
          <p:spPr>
            <a:xfrm flipH="1">
              <a:off x="2412338" y="5797766"/>
              <a:ext cx="495619" cy="20993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FE4A852E-C6FD-71EE-373E-8C37DCB181BA}"/>
                </a:ext>
              </a:extLst>
            </p:cNvPr>
            <p:cNvCxnSpPr>
              <a:cxnSpLocks/>
              <a:stCxn id="18" idx="4"/>
              <a:endCxn id="17" idx="1"/>
            </p:cNvCxnSpPr>
            <p:nvPr/>
          </p:nvCxnSpPr>
          <p:spPr>
            <a:xfrm>
              <a:off x="2021163" y="6940871"/>
              <a:ext cx="205291" cy="50683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a:extLst>
                <a:ext uri="{FF2B5EF4-FFF2-40B4-BE49-F238E27FC236}">
                  <a16:creationId xmlns:a16="http://schemas.microsoft.com/office/drawing/2014/main" id="{B11D0DD8-966D-198A-B99A-B97469EC839F}"/>
                </a:ext>
              </a:extLst>
            </p:cNvPr>
            <p:cNvCxnSpPr>
              <a:cxnSpLocks/>
              <a:stCxn id="13" idx="2"/>
              <a:endCxn id="17" idx="5"/>
            </p:cNvCxnSpPr>
            <p:nvPr/>
          </p:nvCxnSpPr>
          <p:spPr>
            <a:xfrm flipH="1" flipV="1">
              <a:off x="2412337" y="7624297"/>
              <a:ext cx="495619" cy="20171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3" name="直接箭头连接符 22">
              <a:extLst>
                <a:ext uri="{FF2B5EF4-FFF2-40B4-BE49-F238E27FC236}">
                  <a16:creationId xmlns:a16="http://schemas.microsoft.com/office/drawing/2014/main" id="{A936B128-6812-3066-CA31-E61DEE1D0873}"/>
                </a:ext>
              </a:extLst>
            </p:cNvPr>
            <p:cNvCxnSpPr>
              <a:cxnSpLocks/>
              <a:stCxn id="11" idx="3"/>
              <a:endCxn id="13" idx="6"/>
            </p:cNvCxnSpPr>
            <p:nvPr/>
          </p:nvCxnSpPr>
          <p:spPr>
            <a:xfrm flipH="1">
              <a:off x="3170835" y="7624297"/>
              <a:ext cx="495620" cy="20171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4" name="直接箭头连接符 23">
              <a:extLst>
                <a:ext uri="{FF2B5EF4-FFF2-40B4-BE49-F238E27FC236}">
                  <a16:creationId xmlns:a16="http://schemas.microsoft.com/office/drawing/2014/main" id="{F9B071D3-A46C-BFFF-D9D9-3BA038928DCF}"/>
                </a:ext>
              </a:extLst>
            </p:cNvPr>
            <p:cNvCxnSpPr>
              <a:cxnSpLocks/>
              <a:stCxn id="14" idx="4"/>
              <a:endCxn id="11" idx="7"/>
            </p:cNvCxnSpPr>
            <p:nvPr/>
          </p:nvCxnSpPr>
          <p:spPr>
            <a:xfrm flipH="1">
              <a:off x="3852338" y="6940870"/>
              <a:ext cx="205293" cy="50683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4D3BD639-D5D7-373E-7221-63B7E41CECD1}"/>
                </a:ext>
              </a:extLst>
            </p:cNvPr>
            <p:cNvCxnSpPr>
              <a:cxnSpLocks/>
              <a:stCxn id="15" idx="5"/>
              <a:endCxn id="14" idx="0"/>
            </p:cNvCxnSpPr>
            <p:nvPr/>
          </p:nvCxnSpPr>
          <p:spPr>
            <a:xfrm>
              <a:off x="3852337" y="6184297"/>
              <a:ext cx="205294" cy="50683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E692B6FA-3058-4DD4-36FD-6D3676730B48}"/>
                </a:ext>
              </a:extLst>
            </p:cNvPr>
            <p:cNvCxnSpPr>
              <a:cxnSpLocks/>
              <a:stCxn id="16" idx="6"/>
              <a:endCxn id="15" idx="1"/>
            </p:cNvCxnSpPr>
            <p:nvPr/>
          </p:nvCxnSpPr>
          <p:spPr>
            <a:xfrm>
              <a:off x="3170836" y="5797766"/>
              <a:ext cx="495618" cy="20993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55B444AD-5C46-7328-3D8D-713D30A5B785}"/>
                </a:ext>
              </a:extLst>
            </p:cNvPr>
            <p:cNvCxnSpPr>
              <a:cxnSpLocks/>
              <a:stCxn id="16" idx="3"/>
              <a:endCxn id="18" idx="7"/>
            </p:cNvCxnSpPr>
            <p:nvPr/>
          </p:nvCxnSpPr>
          <p:spPr>
            <a:xfrm flipH="1">
              <a:off x="2114104" y="5886063"/>
              <a:ext cx="832351" cy="84163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B5127219-CF2E-326A-461B-B72E5E084C4E}"/>
                </a:ext>
              </a:extLst>
            </p:cNvPr>
            <p:cNvCxnSpPr>
              <a:cxnSpLocks/>
              <a:stCxn id="16" idx="4"/>
              <a:endCxn id="17" idx="7"/>
            </p:cNvCxnSpPr>
            <p:nvPr/>
          </p:nvCxnSpPr>
          <p:spPr>
            <a:xfrm flipH="1">
              <a:off x="2412337" y="5922637"/>
              <a:ext cx="627060" cy="152506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A0FCFEE6-7553-800D-3A25-F93D55DDF08A}"/>
                </a:ext>
              </a:extLst>
            </p:cNvPr>
            <p:cNvCxnSpPr>
              <a:cxnSpLocks/>
              <a:stCxn id="16" idx="4"/>
              <a:endCxn id="13" idx="0"/>
            </p:cNvCxnSpPr>
            <p:nvPr/>
          </p:nvCxnSpPr>
          <p:spPr>
            <a:xfrm flipH="1">
              <a:off x="3039396" y="5922637"/>
              <a:ext cx="1" cy="177850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EEC16B8F-BB84-96A4-F73F-ADA463E1E0EB}"/>
                </a:ext>
              </a:extLst>
            </p:cNvPr>
            <p:cNvCxnSpPr>
              <a:cxnSpLocks/>
              <a:stCxn id="16" idx="4"/>
              <a:endCxn id="11" idx="1"/>
            </p:cNvCxnSpPr>
            <p:nvPr/>
          </p:nvCxnSpPr>
          <p:spPr>
            <a:xfrm>
              <a:off x="3039397" y="5922637"/>
              <a:ext cx="627058" cy="152506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8EFE5E67-9930-6DDA-0A8A-AF4504A4CF78}"/>
                </a:ext>
              </a:extLst>
            </p:cNvPr>
            <p:cNvCxnSpPr>
              <a:cxnSpLocks/>
              <a:stCxn id="16" idx="5"/>
              <a:endCxn id="14" idx="1"/>
            </p:cNvCxnSpPr>
            <p:nvPr/>
          </p:nvCxnSpPr>
          <p:spPr>
            <a:xfrm>
              <a:off x="3132338" y="5886063"/>
              <a:ext cx="832351" cy="841638"/>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514C9136-A559-934B-DE50-8EE0406E8897}"/>
                </a:ext>
              </a:extLst>
            </p:cNvPr>
            <p:cNvCxnSpPr>
              <a:cxnSpLocks/>
              <a:stCxn id="12" idx="5"/>
              <a:endCxn id="11" idx="1"/>
            </p:cNvCxnSpPr>
            <p:nvPr/>
          </p:nvCxnSpPr>
          <p:spPr>
            <a:xfrm>
              <a:off x="2412338" y="6184297"/>
              <a:ext cx="1254117" cy="126340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E64082AE-5267-F2ED-DDBE-41301A750F4B}"/>
                </a:ext>
              </a:extLst>
            </p:cNvPr>
            <p:cNvCxnSpPr>
              <a:cxnSpLocks/>
              <a:stCxn id="12" idx="4"/>
              <a:endCxn id="17" idx="0"/>
            </p:cNvCxnSpPr>
            <p:nvPr/>
          </p:nvCxnSpPr>
          <p:spPr>
            <a:xfrm flipH="1">
              <a:off x="2319396" y="6220871"/>
              <a:ext cx="1" cy="119025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4" name="直接箭头连接符 33">
              <a:extLst>
                <a:ext uri="{FF2B5EF4-FFF2-40B4-BE49-F238E27FC236}">
                  <a16:creationId xmlns:a16="http://schemas.microsoft.com/office/drawing/2014/main" id="{18B53C22-E609-E8FB-DC18-2F0F2FD3EA2E}"/>
                </a:ext>
              </a:extLst>
            </p:cNvPr>
            <p:cNvCxnSpPr>
              <a:cxnSpLocks/>
              <a:stCxn id="12" idx="6"/>
              <a:endCxn id="15" idx="2"/>
            </p:cNvCxnSpPr>
            <p:nvPr/>
          </p:nvCxnSpPr>
          <p:spPr>
            <a:xfrm>
              <a:off x="2450836" y="6096000"/>
              <a:ext cx="1177120"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5" name="直接箭头连接符 34">
              <a:extLst>
                <a:ext uri="{FF2B5EF4-FFF2-40B4-BE49-F238E27FC236}">
                  <a16:creationId xmlns:a16="http://schemas.microsoft.com/office/drawing/2014/main" id="{AF23F379-3622-222C-3453-78FADF54854A}"/>
                </a:ext>
              </a:extLst>
            </p:cNvPr>
            <p:cNvCxnSpPr>
              <a:cxnSpLocks/>
              <a:stCxn id="12" idx="5"/>
              <a:endCxn id="13" idx="0"/>
            </p:cNvCxnSpPr>
            <p:nvPr/>
          </p:nvCxnSpPr>
          <p:spPr>
            <a:xfrm>
              <a:off x="2412338" y="6184297"/>
              <a:ext cx="627058" cy="151684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C5FDE1FC-9450-BDBB-8236-D582A2FB2025}"/>
                </a:ext>
              </a:extLst>
            </p:cNvPr>
            <p:cNvCxnSpPr>
              <a:cxnSpLocks/>
              <a:stCxn id="12" idx="5"/>
              <a:endCxn id="14" idx="2"/>
            </p:cNvCxnSpPr>
            <p:nvPr/>
          </p:nvCxnSpPr>
          <p:spPr>
            <a:xfrm>
              <a:off x="2412338" y="6184297"/>
              <a:ext cx="1513853" cy="6317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7" name="直接箭头连接符 36">
              <a:extLst>
                <a:ext uri="{FF2B5EF4-FFF2-40B4-BE49-F238E27FC236}">
                  <a16:creationId xmlns:a16="http://schemas.microsoft.com/office/drawing/2014/main" id="{02B6B822-5109-C877-637A-8AC6183ECC7C}"/>
                </a:ext>
              </a:extLst>
            </p:cNvPr>
            <p:cNvCxnSpPr>
              <a:cxnSpLocks/>
              <a:stCxn id="17" idx="7"/>
              <a:endCxn id="15" idx="3"/>
            </p:cNvCxnSpPr>
            <p:nvPr/>
          </p:nvCxnSpPr>
          <p:spPr>
            <a:xfrm flipV="1">
              <a:off x="2412337" y="6184297"/>
              <a:ext cx="1254117" cy="126340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a:extLst>
                <a:ext uri="{FF2B5EF4-FFF2-40B4-BE49-F238E27FC236}">
                  <a16:creationId xmlns:a16="http://schemas.microsoft.com/office/drawing/2014/main" id="{4442040B-B12F-E528-FD31-70651F4C607A}"/>
                </a:ext>
              </a:extLst>
            </p:cNvPr>
            <p:cNvCxnSpPr>
              <a:cxnSpLocks/>
              <a:stCxn id="17" idx="7"/>
              <a:endCxn id="14" idx="2"/>
            </p:cNvCxnSpPr>
            <p:nvPr/>
          </p:nvCxnSpPr>
          <p:spPr>
            <a:xfrm flipV="1">
              <a:off x="2412337" y="6815999"/>
              <a:ext cx="1513854" cy="631703"/>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5C392146-D881-D30B-D830-4AC94F8894FE}"/>
                </a:ext>
              </a:extLst>
            </p:cNvPr>
            <p:cNvCxnSpPr>
              <a:cxnSpLocks/>
              <a:stCxn id="13" idx="0"/>
              <a:endCxn id="15" idx="3"/>
            </p:cNvCxnSpPr>
            <p:nvPr/>
          </p:nvCxnSpPr>
          <p:spPr>
            <a:xfrm flipV="1">
              <a:off x="3039396" y="6184297"/>
              <a:ext cx="627058" cy="151684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a:extLst>
                <a:ext uri="{FF2B5EF4-FFF2-40B4-BE49-F238E27FC236}">
                  <a16:creationId xmlns:a16="http://schemas.microsoft.com/office/drawing/2014/main" id="{B5567EFC-0B7D-9986-E922-7EB919F9C8F2}"/>
                </a:ext>
              </a:extLst>
            </p:cNvPr>
            <p:cNvCxnSpPr>
              <a:cxnSpLocks/>
              <a:stCxn id="18" idx="6"/>
              <a:endCxn id="11" idx="1"/>
            </p:cNvCxnSpPr>
            <p:nvPr/>
          </p:nvCxnSpPr>
          <p:spPr>
            <a:xfrm>
              <a:off x="2152602" y="6816000"/>
              <a:ext cx="1513853" cy="6317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A5950CC6-A007-B6C7-4B05-F2EC8A65477B}"/>
                </a:ext>
              </a:extLst>
            </p:cNvPr>
            <p:cNvCxnSpPr>
              <a:cxnSpLocks/>
              <a:stCxn id="18" idx="6"/>
              <a:endCxn id="14" idx="2"/>
            </p:cNvCxnSpPr>
            <p:nvPr/>
          </p:nvCxnSpPr>
          <p:spPr>
            <a:xfrm flipV="1">
              <a:off x="2152602" y="6815999"/>
              <a:ext cx="1773589" cy="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a:extLst>
                <a:ext uri="{FF2B5EF4-FFF2-40B4-BE49-F238E27FC236}">
                  <a16:creationId xmlns:a16="http://schemas.microsoft.com/office/drawing/2014/main" id="{7596D85E-9729-EDA7-1B47-339FC66D849B}"/>
                </a:ext>
              </a:extLst>
            </p:cNvPr>
            <p:cNvCxnSpPr>
              <a:cxnSpLocks/>
              <a:stCxn id="11" idx="0"/>
              <a:endCxn id="15" idx="4"/>
            </p:cNvCxnSpPr>
            <p:nvPr/>
          </p:nvCxnSpPr>
          <p:spPr>
            <a:xfrm flipH="1" flipV="1">
              <a:off x="3759396" y="6220871"/>
              <a:ext cx="1" cy="119025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3" name="直接箭头连接符 42">
              <a:extLst>
                <a:ext uri="{FF2B5EF4-FFF2-40B4-BE49-F238E27FC236}">
                  <a16:creationId xmlns:a16="http://schemas.microsoft.com/office/drawing/2014/main" id="{126514FE-4FCA-C932-4B1B-97F6C5FFFFDE}"/>
                </a:ext>
              </a:extLst>
            </p:cNvPr>
            <p:cNvCxnSpPr>
              <a:cxnSpLocks/>
              <a:stCxn id="15" idx="3"/>
              <a:endCxn id="18" idx="6"/>
            </p:cNvCxnSpPr>
            <p:nvPr/>
          </p:nvCxnSpPr>
          <p:spPr>
            <a:xfrm flipH="1">
              <a:off x="2152602" y="6184297"/>
              <a:ext cx="1513852" cy="631703"/>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AAA01CCB-C500-A483-F9D0-0FFC6EB99FB0}"/>
                </a:ext>
              </a:extLst>
            </p:cNvPr>
            <p:cNvCxnSpPr>
              <a:cxnSpLocks/>
              <a:stCxn id="18" idx="5"/>
              <a:endCxn id="13" idx="1"/>
            </p:cNvCxnSpPr>
            <p:nvPr/>
          </p:nvCxnSpPr>
          <p:spPr>
            <a:xfrm>
              <a:off x="2114104" y="6904297"/>
              <a:ext cx="832350" cy="8334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5" name="直接箭头连接符 44">
              <a:extLst>
                <a:ext uri="{FF2B5EF4-FFF2-40B4-BE49-F238E27FC236}">
                  <a16:creationId xmlns:a16="http://schemas.microsoft.com/office/drawing/2014/main" id="{11A63C89-8F1D-228A-7C8A-2CC791C8B7D7}"/>
                </a:ext>
              </a:extLst>
            </p:cNvPr>
            <p:cNvCxnSpPr>
              <a:cxnSpLocks/>
              <a:stCxn id="11" idx="2"/>
              <a:endCxn id="17" idx="6"/>
            </p:cNvCxnSpPr>
            <p:nvPr/>
          </p:nvCxnSpPr>
          <p:spPr>
            <a:xfrm flipH="1">
              <a:off x="2450835" y="7536000"/>
              <a:ext cx="1177122"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F9F92A8D-B302-756C-FCEF-DE1EEAB2B729}"/>
                </a:ext>
              </a:extLst>
            </p:cNvPr>
            <p:cNvCxnSpPr>
              <a:cxnSpLocks/>
              <a:stCxn id="14" idx="3"/>
              <a:endCxn id="13" idx="7"/>
            </p:cNvCxnSpPr>
            <p:nvPr/>
          </p:nvCxnSpPr>
          <p:spPr>
            <a:xfrm flipH="1">
              <a:off x="3132337" y="6904296"/>
              <a:ext cx="832352" cy="83342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pic>
        <p:nvPicPr>
          <p:cNvPr id="47" name="Picture 2" descr="John J. Hopfield">
            <a:extLst>
              <a:ext uri="{FF2B5EF4-FFF2-40B4-BE49-F238E27FC236}">
                <a16:creationId xmlns:a16="http://schemas.microsoft.com/office/drawing/2014/main" id="{00EE6F1D-5ED5-394E-09B6-1662D35AD4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1261" y="467045"/>
            <a:ext cx="2788105" cy="2335543"/>
          </a:xfrm>
          <a:prstGeom prst="rect">
            <a:avLst/>
          </a:prstGeom>
          <a:noFill/>
          <a:extLst>
            <a:ext uri="{909E8E84-426E-40DD-AFC4-6F175D3DCCD1}">
              <a14:hiddenFill xmlns:a14="http://schemas.microsoft.com/office/drawing/2010/main">
                <a:solidFill>
                  <a:srgbClr val="FFFFFF"/>
                </a:solidFill>
              </a14:hiddenFill>
            </a:ext>
          </a:extLst>
        </p:spPr>
      </p:pic>
      <p:sp>
        <p:nvSpPr>
          <p:cNvPr id="49" name="文本框 48">
            <a:extLst>
              <a:ext uri="{FF2B5EF4-FFF2-40B4-BE49-F238E27FC236}">
                <a16:creationId xmlns:a16="http://schemas.microsoft.com/office/drawing/2014/main" id="{5EBE6DE5-BAA0-2F30-C335-35A7EA1F6D1E}"/>
              </a:ext>
            </a:extLst>
          </p:cNvPr>
          <p:cNvSpPr txBox="1"/>
          <p:nvPr/>
        </p:nvSpPr>
        <p:spPr>
          <a:xfrm>
            <a:off x="274762" y="853976"/>
            <a:ext cx="5199764" cy="1200329"/>
          </a:xfrm>
          <a:prstGeom prst="rect">
            <a:avLst/>
          </a:prstGeom>
          <a:noFill/>
        </p:spPr>
        <p:txBody>
          <a:bodyPr wrap="square">
            <a:spAutoFit/>
          </a:bodyPr>
          <a:lstStyle/>
          <a:p>
            <a:pPr algn="just"/>
            <a:r>
              <a:rPr lang="en-US" dirty="0"/>
              <a:t>Hopfield Neural Network (HNN) is a form of </a:t>
            </a:r>
            <a:r>
              <a:rPr lang="en-US" dirty="0">
                <a:highlight>
                  <a:srgbClr val="C0C0C0"/>
                </a:highlight>
              </a:rPr>
              <a:t>recurrent neural network</a:t>
            </a:r>
            <a:r>
              <a:rPr lang="en-US" dirty="0"/>
              <a:t>, consists of a </a:t>
            </a:r>
            <a:r>
              <a:rPr lang="en-US" i="1" u="sng" dirty="0"/>
              <a:t>single</a:t>
            </a:r>
            <a:r>
              <a:rPr lang="en-US" dirty="0"/>
              <a:t> layer of neurons, where each neuron is </a:t>
            </a:r>
            <a:r>
              <a:rPr lang="en-US" i="1" u="sng" dirty="0"/>
              <a:t>connected to every other neuron except itself</a:t>
            </a:r>
            <a:r>
              <a:rPr lang="en-US" dirty="0"/>
              <a:t>.</a:t>
            </a:r>
            <a:endParaRPr lang="en-001" dirty="0"/>
          </a:p>
        </p:txBody>
      </p:sp>
      <p:sp>
        <p:nvSpPr>
          <p:cNvPr id="52" name="文本框 51">
            <a:extLst>
              <a:ext uri="{FF2B5EF4-FFF2-40B4-BE49-F238E27FC236}">
                <a16:creationId xmlns:a16="http://schemas.microsoft.com/office/drawing/2014/main" id="{A36CC220-9EFA-19D7-4858-460E4AC00E1A}"/>
              </a:ext>
            </a:extLst>
          </p:cNvPr>
          <p:cNvSpPr txBox="1"/>
          <p:nvPr/>
        </p:nvSpPr>
        <p:spPr>
          <a:xfrm>
            <a:off x="4384964" y="4178297"/>
            <a:ext cx="4130386" cy="1661993"/>
          </a:xfrm>
          <a:prstGeom prst="rect">
            <a:avLst/>
          </a:prstGeom>
          <a:noFill/>
        </p:spPr>
        <p:txBody>
          <a:bodyPr wrap="square">
            <a:spAutoFit/>
          </a:bodyPr>
          <a:lstStyle/>
          <a:p>
            <a:pPr algn="just">
              <a:lnSpc>
                <a:spcPct val="150000"/>
              </a:lnSpc>
            </a:pPr>
            <a:r>
              <a:rPr lang="en-US" sz="2000" b="1" dirty="0"/>
              <a:t>Functionality</a:t>
            </a:r>
          </a:p>
          <a:p>
            <a:pPr marL="342900" indent="-342900" algn="just">
              <a:buFont typeface="+mj-lt"/>
              <a:buAutoNum type="arabicPeriod"/>
            </a:pPr>
            <a:r>
              <a:rPr lang="en-US" dirty="0"/>
              <a:t>Store patterns as stable states (attractors).</a:t>
            </a:r>
          </a:p>
          <a:p>
            <a:pPr marL="342900" indent="-342900" algn="just">
              <a:buFont typeface="+mj-lt"/>
              <a:buAutoNum type="arabicPeriod"/>
            </a:pPr>
            <a:r>
              <a:rPr lang="en-US" dirty="0"/>
              <a:t>Retrieve stored patterns from partial or noisy inputs.</a:t>
            </a:r>
            <a:endParaRPr lang="en-001" dirty="0"/>
          </a:p>
        </p:txBody>
      </p:sp>
      <p:sp>
        <p:nvSpPr>
          <p:cNvPr id="4" name="TextBox 3">
            <a:extLst>
              <a:ext uri="{FF2B5EF4-FFF2-40B4-BE49-F238E27FC236}">
                <a16:creationId xmlns:a16="http://schemas.microsoft.com/office/drawing/2014/main" id="{4FCE5E37-2364-4E4B-966D-1D818197BDD5}"/>
              </a:ext>
            </a:extLst>
          </p:cNvPr>
          <p:cNvSpPr txBox="1"/>
          <p:nvPr/>
        </p:nvSpPr>
        <p:spPr>
          <a:xfrm>
            <a:off x="6053025" y="2820757"/>
            <a:ext cx="2867250" cy="430887"/>
          </a:xfrm>
          <a:prstGeom prst="rect">
            <a:avLst/>
          </a:prstGeom>
          <a:noFill/>
        </p:spPr>
        <p:txBody>
          <a:bodyPr wrap="square">
            <a:spAutoFit/>
          </a:bodyPr>
          <a:lstStyle/>
          <a:p>
            <a:r>
              <a:rPr lang="en-US" sz="1100" i="0" dirty="0">
                <a:solidFill>
                  <a:srgbClr val="202122"/>
                </a:solidFill>
                <a:effectLst/>
                <a:latin typeface="Arial" panose="020B0604020202020204" pitchFamily="34" charset="0"/>
              </a:rPr>
              <a:t>John Joseph Hopfield (born July 15, 1933)</a:t>
            </a:r>
            <a:r>
              <a:rPr lang="en-US" sz="1100" dirty="0">
                <a:solidFill>
                  <a:srgbClr val="202122"/>
                </a:solidFill>
                <a:latin typeface="Arial" panose="020B0604020202020204" pitchFamily="34" charset="0"/>
              </a:rPr>
              <a:t>, </a:t>
            </a:r>
            <a:endParaRPr lang="en-US" sz="1100" i="0" dirty="0">
              <a:solidFill>
                <a:srgbClr val="202122"/>
              </a:solidFill>
              <a:effectLst/>
              <a:latin typeface="Arial" panose="020B0604020202020204" pitchFamily="34" charset="0"/>
            </a:endParaRPr>
          </a:p>
          <a:p>
            <a:r>
              <a:rPr lang="en-US" sz="1100" dirty="0"/>
              <a:t>Princeton University,</a:t>
            </a:r>
          </a:p>
        </p:txBody>
      </p:sp>
    </p:spTree>
    <p:extLst>
      <p:ext uri="{BB962C8B-B14F-4D97-AF65-F5344CB8AC3E}">
        <p14:creationId xmlns:p14="http://schemas.microsoft.com/office/powerpoint/2010/main" val="2497198955"/>
      </p:ext>
    </p:extLst>
  </p:cSld>
  <p:clrMapOvr>
    <a:masterClrMapping/>
  </p:clrMapOvr>
  <p:transition advTm="3610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5C7278-91E4-FBF8-5BF5-E97D6170422F}"/>
              </a:ext>
            </a:extLst>
          </p:cNvPr>
          <p:cNvSpPr>
            <a:spLocks noGrp="1"/>
          </p:cNvSpPr>
          <p:nvPr>
            <p:ph type="sldNum" sz="quarter" idx="12"/>
          </p:nvPr>
        </p:nvSpPr>
        <p:spPr/>
        <p:txBody>
          <a:bodyPr/>
          <a:lstStyle/>
          <a:p>
            <a:fld id="{29692F2E-030B-4314-8F28-272C02421518}" type="slidenum">
              <a:rPr lang="zh-CN" altLang="en-US" smtClean="0"/>
              <a:t>6</a:t>
            </a:fld>
            <a:endParaRPr lang="zh-CN" altLang="en-US"/>
          </a:p>
        </p:txBody>
      </p:sp>
      <p:sp>
        <p:nvSpPr>
          <p:cNvPr id="10" name="TextBox 9">
            <a:extLst>
              <a:ext uri="{FF2B5EF4-FFF2-40B4-BE49-F238E27FC236}">
                <a16:creationId xmlns:a16="http://schemas.microsoft.com/office/drawing/2014/main" id="{35506F63-7CAC-0EEB-2BF9-9874093543E7}"/>
              </a:ext>
            </a:extLst>
          </p:cNvPr>
          <p:cNvSpPr txBox="1"/>
          <p:nvPr/>
        </p:nvSpPr>
        <p:spPr>
          <a:xfrm>
            <a:off x="3334955" y="6538913"/>
            <a:ext cx="6079603" cy="307777"/>
          </a:xfrm>
          <a:prstGeom prst="rect">
            <a:avLst/>
          </a:prstGeom>
          <a:noFill/>
        </p:spPr>
        <p:txBody>
          <a:bodyPr wrap="square">
            <a:spAutoFit/>
          </a:bodyPr>
          <a:lstStyle/>
          <a:p>
            <a:r>
              <a:rPr lang="en-US" sz="1400" dirty="0">
                <a:hlinkClick r:id="rId3"/>
              </a:rPr>
              <a:t>https://www.nobelprize.org/uploads/2024/10/popular-physicsprize2024-2.pdf</a:t>
            </a:r>
            <a:r>
              <a:rPr lang="en-US" sz="1400" dirty="0"/>
              <a:t> </a:t>
            </a:r>
          </a:p>
        </p:txBody>
      </p:sp>
      <p:pic>
        <p:nvPicPr>
          <p:cNvPr id="11" name="Picture 10">
            <a:extLst>
              <a:ext uri="{FF2B5EF4-FFF2-40B4-BE49-F238E27FC236}">
                <a16:creationId xmlns:a16="http://schemas.microsoft.com/office/drawing/2014/main" id="{918A5092-2A87-4D9E-08B0-C5EB1B77E833}"/>
              </a:ext>
            </a:extLst>
          </p:cNvPr>
          <p:cNvPicPr>
            <a:picLocks noChangeAspect="1"/>
          </p:cNvPicPr>
          <p:nvPr/>
        </p:nvPicPr>
        <p:blipFill>
          <a:blip r:embed="rId4"/>
          <a:stretch>
            <a:fillRect/>
          </a:stretch>
        </p:blipFill>
        <p:spPr>
          <a:xfrm>
            <a:off x="530919" y="952985"/>
            <a:ext cx="8082160" cy="5385089"/>
          </a:xfrm>
          <a:prstGeom prst="rect">
            <a:avLst/>
          </a:prstGeom>
        </p:spPr>
      </p:pic>
      <p:sp>
        <p:nvSpPr>
          <p:cNvPr id="3" name="TextBox 2">
            <a:extLst>
              <a:ext uri="{FF2B5EF4-FFF2-40B4-BE49-F238E27FC236}">
                <a16:creationId xmlns:a16="http://schemas.microsoft.com/office/drawing/2014/main" id="{9FE33CC7-377D-54B6-61AB-F0EF634C3F1E}"/>
              </a:ext>
            </a:extLst>
          </p:cNvPr>
          <p:cNvSpPr txBox="1"/>
          <p:nvPr/>
        </p:nvSpPr>
        <p:spPr>
          <a:xfrm>
            <a:off x="1366501" y="519926"/>
            <a:ext cx="6410996" cy="369332"/>
          </a:xfrm>
          <a:prstGeom prst="rect">
            <a:avLst/>
          </a:prstGeom>
          <a:noFill/>
        </p:spPr>
        <p:txBody>
          <a:bodyPr wrap="square">
            <a:spAutoFit/>
          </a:bodyPr>
          <a:lstStyle/>
          <a:p>
            <a:r>
              <a:rPr lang="en-US" sz="1800" dirty="0">
                <a:hlinkClick r:id="rId5"/>
              </a:rPr>
              <a:t>www.nobelprize.org</a:t>
            </a:r>
            <a:r>
              <a:rPr lang="en-US" dirty="0"/>
              <a:t>: Using </a:t>
            </a:r>
            <a:r>
              <a:rPr lang="en-US" dirty="0">
                <a:highlight>
                  <a:srgbClr val="C0C0C0"/>
                </a:highlight>
              </a:rPr>
              <a:t>physics</a:t>
            </a:r>
            <a:r>
              <a:rPr lang="en-US" dirty="0"/>
              <a:t> to find patterns in information</a:t>
            </a:r>
          </a:p>
        </p:txBody>
      </p:sp>
      <p:cxnSp>
        <p:nvCxnSpPr>
          <p:cNvPr id="5" name="Straight Connector 4">
            <a:extLst>
              <a:ext uri="{FF2B5EF4-FFF2-40B4-BE49-F238E27FC236}">
                <a16:creationId xmlns:a16="http://schemas.microsoft.com/office/drawing/2014/main" id="{B978B0EE-8C4C-D180-DE2F-6C43077E48CE}"/>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83370E28-33E5-09DB-8122-42A5F50D8FAB}"/>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a:t>
            </a:r>
            <a:r>
              <a:rPr lang="en-US" altLang="en-US" sz="2400" b="1" dirty="0">
                <a:solidFill>
                  <a:srgbClr val="99235E"/>
                </a:solidFill>
                <a:cs typeface="Times New Roman" pitchFamily="18" charset="0"/>
              </a:rPr>
              <a:t>Hopfield Neural Networks</a:t>
            </a:r>
            <a:r>
              <a:rPr lang="en-US" altLang="en-US" sz="2400" b="1" dirty="0">
                <a:solidFill>
                  <a:schemeClr val="bg2">
                    <a:lumMod val="75000"/>
                  </a:schemeClr>
                </a:solidFill>
                <a:cs typeface="Times New Roman" pitchFamily="18" charset="0"/>
              </a:rPr>
              <a:t> | </a:t>
            </a:r>
            <a:r>
              <a:rPr lang="en-US" altLang="zh-CN" sz="2400" b="1" dirty="0">
                <a:solidFill>
                  <a:schemeClr val="bg2">
                    <a:lumMod val="75000"/>
                  </a:schemeClr>
                </a:solidFill>
                <a:cs typeface="Times New Roman" pitchFamily="18" charset="0"/>
              </a:rPr>
              <a:t>AM</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&amp;</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HNN</a:t>
            </a:r>
            <a:endParaRPr lang="en-US" altLang="en-US" sz="2400" b="1" dirty="0">
              <a:solidFill>
                <a:schemeClr val="bg2">
                  <a:lumMod val="75000"/>
                </a:schemeClr>
              </a:solidFill>
              <a:cs typeface="Times New Roman" pitchFamily="18" charset="0"/>
            </a:endParaRPr>
          </a:p>
        </p:txBody>
      </p:sp>
    </p:spTree>
    <p:extLst>
      <p:ext uri="{BB962C8B-B14F-4D97-AF65-F5344CB8AC3E}">
        <p14:creationId xmlns:p14="http://schemas.microsoft.com/office/powerpoint/2010/main" val="404791950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A6E04-8823-88E5-D66D-920DFA7E36C8}"/>
            </a:ext>
          </a:extLst>
        </p:cNvPr>
        <p:cNvGrpSpPr/>
        <p:nvPr/>
      </p:nvGrpSpPr>
      <p:grpSpPr>
        <a:xfrm>
          <a:off x="0" y="0"/>
          <a:ext cx="0" cy="0"/>
          <a:chOff x="0" y="0"/>
          <a:chExt cx="0" cy="0"/>
        </a:xfrm>
      </p:grpSpPr>
      <p:sp>
        <p:nvSpPr>
          <p:cNvPr id="94" name="矩形: 圆角 93">
            <a:extLst>
              <a:ext uri="{FF2B5EF4-FFF2-40B4-BE49-F238E27FC236}">
                <a16:creationId xmlns:a16="http://schemas.microsoft.com/office/drawing/2014/main" id="{DFF81D71-9F7E-93C5-538F-5DAEE49CBFD5}"/>
              </a:ext>
            </a:extLst>
          </p:cNvPr>
          <p:cNvSpPr/>
          <p:nvPr/>
        </p:nvSpPr>
        <p:spPr>
          <a:xfrm>
            <a:off x="3688771" y="2012486"/>
            <a:ext cx="5049984" cy="290769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3" name="Slide Number Placeholder 2">
            <a:extLst>
              <a:ext uri="{FF2B5EF4-FFF2-40B4-BE49-F238E27FC236}">
                <a16:creationId xmlns:a16="http://schemas.microsoft.com/office/drawing/2014/main" id="{EB5BC272-CE89-1C9A-4A4D-1CC061A08090}"/>
              </a:ext>
            </a:extLst>
          </p:cNvPr>
          <p:cNvSpPr>
            <a:spLocks noGrp="1"/>
          </p:cNvSpPr>
          <p:nvPr>
            <p:ph type="sldNum" sz="quarter" idx="12"/>
          </p:nvPr>
        </p:nvSpPr>
        <p:spPr/>
        <p:txBody>
          <a:bodyPr/>
          <a:lstStyle/>
          <a:p>
            <a:fld id="{F1C17DF8-17C1-4E96-85E1-F7022951190B}" type="slidenum">
              <a:rPr lang="en-US" altLang="en-US" smtClean="0"/>
              <a:pPr/>
              <a:t>7</a:t>
            </a:fld>
            <a:endParaRPr lang="en-US" altLang="en-US"/>
          </a:p>
        </p:txBody>
      </p:sp>
      <p:cxnSp>
        <p:nvCxnSpPr>
          <p:cNvPr id="9" name="Straight Connector 4">
            <a:extLst>
              <a:ext uri="{FF2B5EF4-FFF2-40B4-BE49-F238E27FC236}">
                <a16:creationId xmlns:a16="http://schemas.microsoft.com/office/drawing/2014/main" id="{AEA6A4ED-B30E-B5D5-779E-FBD6E47CBE2C}"/>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10" name="標題 5">
            <a:extLst>
              <a:ext uri="{FF2B5EF4-FFF2-40B4-BE49-F238E27FC236}">
                <a16:creationId xmlns:a16="http://schemas.microsoft.com/office/drawing/2014/main" id="{8E0BA32E-979A-FE95-52BF-81D621934B8C}"/>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a:t>
            </a:r>
            <a:r>
              <a:rPr lang="en-US" altLang="en-US" sz="2400" b="1" dirty="0">
                <a:solidFill>
                  <a:srgbClr val="99235E"/>
                </a:solidFill>
                <a:cs typeface="Times New Roman" pitchFamily="18" charset="0"/>
              </a:rPr>
              <a:t>Hopfield Neural Networks</a:t>
            </a:r>
            <a:r>
              <a:rPr lang="en-US" altLang="en-US" sz="2400" b="1" dirty="0">
                <a:solidFill>
                  <a:schemeClr val="bg2">
                    <a:lumMod val="75000"/>
                  </a:schemeClr>
                </a:solidFill>
                <a:cs typeface="Times New Roman" pitchFamily="18" charset="0"/>
              </a:rPr>
              <a:t> | </a:t>
            </a:r>
            <a:r>
              <a:rPr lang="en-US" altLang="zh-CN" sz="2400" b="1" dirty="0">
                <a:solidFill>
                  <a:schemeClr val="bg2">
                    <a:lumMod val="75000"/>
                  </a:schemeClr>
                </a:solidFill>
                <a:cs typeface="Times New Roman" pitchFamily="18" charset="0"/>
              </a:rPr>
              <a:t>AM</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&amp;</a:t>
            </a:r>
            <a:r>
              <a:rPr lang="zh-CN" altLang="en-US" sz="2400" b="1" dirty="0">
                <a:solidFill>
                  <a:schemeClr val="bg2">
                    <a:lumMod val="75000"/>
                  </a:schemeClr>
                </a:solidFill>
                <a:cs typeface="Times New Roman" pitchFamily="18" charset="0"/>
              </a:rPr>
              <a:t> </a:t>
            </a:r>
            <a:r>
              <a:rPr lang="en-US" altLang="zh-CN" sz="2400" b="1" dirty="0">
                <a:solidFill>
                  <a:schemeClr val="bg2">
                    <a:lumMod val="75000"/>
                  </a:schemeClr>
                </a:solidFill>
                <a:cs typeface="Times New Roman" pitchFamily="18" charset="0"/>
              </a:rPr>
              <a:t>HNN</a:t>
            </a:r>
            <a:endParaRPr lang="en-US" altLang="en-US" sz="2400" b="1" dirty="0">
              <a:solidFill>
                <a:schemeClr val="bg2">
                  <a:lumMod val="75000"/>
                </a:schemeClr>
              </a:solidFill>
              <a:cs typeface="Times New Roman" pitchFamily="18" charset="0"/>
            </a:endParaRPr>
          </a:p>
        </p:txBody>
      </p:sp>
      <p:sp>
        <p:nvSpPr>
          <p:cNvPr id="4" name="文本框 3">
            <a:extLst>
              <a:ext uri="{FF2B5EF4-FFF2-40B4-BE49-F238E27FC236}">
                <a16:creationId xmlns:a16="http://schemas.microsoft.com/office/drawing/2014/main" id="{9C485DF5-FF99-CC76-08D8-94A4E046EFA1}"/>
              </a:ext>
            </a:extLst>
          </p:cNvPr>
          <p:cNvSpPr txBox="1"/>
          <p:nvPr/>
        </p:nvSpPr>
        <p:spPr>
          <a:xfrm>
            <a:off x="274762" y="710868"/>
            <a:ext cx="8240588" cy="923330"/>
          </a:xfrm>
          <a:prstGeom prst="rect">
            <a:avLst/>
          </a:prstGeom>
          <a:noFill/>
        </p:spPr>
        <p:txBody>
          <a:bodyPr wrap="square">
            <a:spAutoFit/>
          </a:bodyPr>
          <a:lstStyle/>
          <a:p>
            <a:r>
              <a:rPr lang="en-US" dirty="0">
                <a:highlight>
                  <a:srgbClr val="FF00FF"/>
                </a:highlight>
              </a:rPr>
              <a:t>Energy Function</a:t>
            </a:r>
            <a:r>
              <a:rPr lang="en-US" dirty="0"/>
              <a:t>: HNNs utilize an energy function to describe the network's state. The network evolves to minimize this energy, converging to a stable state that represents a stored pattern.</a:t>
            </a:r>
            <a:endParaRPr lang="en-001" dirty="0"/>
          </a:p>
        </p:txBody>
      </p:sp>
      <p:grpSp>
        <p:nvGrpSpPr>
          <p:cNvPr id="5" name="组合 4">
            <a:extLst>
              <a:ext uri="{FF2B5EF4-FFF2-40B4-BE49-F238E27FC236}">
                <a16:creationId xmlns:a16="http://schemas.microsoft.com/office/drawing/2014/main" id="{EDB6E65F-A4E6-86AC-EDD4-03A1393F4676}"/>
              </a:ext>
            </a:extLst>
          </p:cNvPr>
          <p:cNvGrpSpPr/>
          <p:nvPr/>
        </p:nvGrpSpPr>
        <p:grpSpPr>
          <a:xfrm>
            <a:off x="1100479" y="3052741"/>
            <a:ext cx="2082869" cy="2063525"/>
            <a:chOff x="1889723" y="5672894"/>
            <a:chExt cx="2299347" cy="2277993"/>
          </a:xfrm>
        </p:grpSpPr>
        <p:sp>
          <p:nvSpPr>
            <p:cNvPr id="6" name="椭圆 5">
              <a:extLst>
                <a:ext uri="{FF2B5EF4-FFF2-40B4-BE49-F238E27FC236}">
                  <a16:creationId xmlns:a16="http://schemas.microsoft.com/office/drawing/2014/main" id="{81DC89CD-1A7E-724D-DDD7-358F8A0D701F}"/>
                </a:ext>
              </a:extLst>
            </p:cNvPr>
            <p:cNvSpPr/>
            <p:nvPr/>
          </p:nvSpPr>
          <p:spPr>
            <a:xfrm>
              <a:off x="3627957" y="741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48" name="椭圆 47">
              <a:extLst>
                <a:ext uri="{FF2B5EF4-FFF2-40B4-BE49-F238E27FC236}">
                  <a16:creationId xmlns:a16="http://schemas.microsoft.com/office/drawing/2014/main" id="{ECE76FFE-A8D9-C4E4-1CB7-7254CAD3D1A6}"/>
                </a:ext>
              </a:extLst>
            </p:cNvPr>
            <p:cNvSpPr/>
            <p:nvPr/>
          </p:nvSpPr>
          <p:spPr>
            <a:xfrm>
              <a:off x="2187957" y="597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0" name="椭圆 49">
              <a:extLst>
                <a:ext uri="{FF2B5EF4-FFF2-40B4-BE49-F238E27FC236}">
                  <a16:creationId xmlns:a16="http://schemas.microsoft.com/office/drawing/2014/main" id="{D1C1737B-299F-DEB7-079C-5DB29CEE279F}"/>
                </a:ext>
              </a:extLst>
            </p:cNvPr>
            <p:cNvSpPr/>
            <p:nvPr/>
          </p:nvSpPr>
          <p:spPr>
            <a:xfrm>
              <a:off x="2907956" y="7701144"/>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1" name="椭圆 50">
              <a:extLst>
                <a:ext uri="{FF2B5EF4-FFF2-40B4-BE49-F238E27FC236}">
                  <a16:creationId xmlns:a16="http://schemas.microsoft.com/office/drawing/2014/main" id="{06853290-0629-7B6C-FEF9-467D1F450A41}"/>
                </a:ext>
              </a:extLst>
            </p:cNvPr>
            <p:cNvSpPr/>
            <p:nvPr/>
          </p:nvSpPr>
          <p:spPr>
            <a:xfrm>
              <a:off x="3926191" y="6691127"/>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3" name="椭圆 52">
              <a:extLst>
                <a:ext uri="{FF2B5EF4-FFF2-40B4-BE49-F238E27FC236}">
                  <a16:creationId xmlns:a16="http://schemas.microsoft.com/office/drawing/2014/main" id="{D0F8DF08-FC4F-874A-A6E2-8BA7A49F34B3}"/>
                </a:ext>
              </a:extLst>
            </p:cNvPr>
            <p:cNvSpPr/>
            <p:nvPr/>
          </p:nvSpPr>
          <p:spPr>
            <a:xfrm>
              <a:off x="3627956" y="597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4" name="椭圆 53">
              <a:extLst>
                <a:ext uri="{FF2B5EF4-FFF2-40B4-BE49-F238E27FC236}">
                  <a16:creationId xmlns:a16="http://schemas.microsoft.com/office/drawing/2014/main" id="{6EC81D8C-1496-5029-4768-8BE343EDDF00}"/>
                </a:ext>
              </a:extLst>
            </p:cNvPr>
            <p:cNvSpPr/>
            <p:nvPr/>
          </p:nvSpPr>
          <p:spPr>
            <a:xfrm>
              <a:off x="2907957" y="5672894"/>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5" name="椭圆 54">
              <a:extLst>
                <a:ext uri="{FF2B5EF4-FFF2-40B4-BE49-F238E27FC236}">
                  <a16:creationId xmlns:a16="http://schemas.microsoft.com/office/drawing/2014/main" id="{BDE784AE-3EA5-A271-F0FF-F6F2473DD4EC}"/>
                </a:ext>
              </a:extLst>
            </p:cNvPr>
            <p:cNvSpPr/>
            <p:nvPr/>
          </p:nvSpPr>
          <p:spPr>
            <a:xfrm>
              <a:off x="2187956" y="741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sp>
          <p:nvSpPr>
            <p:cNvPr id="56" name="椭圆 55">
              <a:extLst>
                <a:ext uri="{FF2B5EF4-FFF2-40B4-BE49-F238E27FC236}">
                  <a16:creationId xmlns:a16="http://schemas.microsoft.com/office/drawing/2014/main" id="{2751B1FD-09B3-9532-F2F8-BB598AF47C11}"/>
                </a:ext>
              </a:extLst>
            </p:cNvPr>
            <p:cNvSpPr/>
            <p:nvPr/>
          </p:nvSpPr>
          <p:spPr>
            <a:xfrm>
              <a:off x="1889723" y="6691128"/>
              <a:ext cx="262879" cy="24974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001"/>
            </a:p>
          </p:txBody>
        </p:sp>
        <p:cxnSp>
          <p:nvCxnSpPr>
            <p:cNvPr id="57" name="直接箭头连接符 56">
              <a:extLst>
                <a:ext uri="{FF2B5EF4-FFF2-40B4-BE49-F238E27FC236}">
                  <a16:creationId xmlns:a16="http://schemas.microsoft.com/office/drawing/2014/main" id="{F9078BD6-A8F1-70A3-950C-66D1B1D48B24}"/>
                </a:ext>
              </a:extLst>
            </p:cNvPr>
            <p:cNvCxnSpPr>
              <a:cxnSpLocks/>
              <a:stCxn id="48" idx="3"/>
              <a:endCxn id="56" idx="0"/>
            </p:cNvCxnSpPr>
            <p:nvPr/>
          </p:nvCxnSpPr>
          <p:spPr>
            <a:xfrm flipH="1">
              <a:off x="2021163" y="6184297"/>
              <a:ext cx="205292" cy="50683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083D430C-2728-3767-9DF5-5E87A3160258}"/>
                </a:ext>
              </a:extLst>
            </p:cNvPr>
            <p:cNvCxnSpPr>
              <a:cxnSpLocks/>
              <a:stCxn id="54" idx="2"/>
              <a:endCxn id="48" idx="7"/>
            </p:cNvCxnSpPr>
            <p:nvPr/>
          </p:nvCxnSpPr>
          <p:spPr>
            <a:xfrm flipH="1">
              <a:off x="2412338" y="5797766"/>
              <a:ext cx="495619" cy="20993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6F4D99B5-FD29-1520-CD8C-A9C4930165FF}"/>
                </a:ext>
              </a:extLst>
            </p:cNvPr>
            <p:cNvCxnSpPr>
              <a:cxnSpLocks/>
              <a:stCxn id="56" idx="4"/>
              <a:endCxn id="55" idx="1"/>
            </p:cNvCxnSpPr>
            <p:nvPr/>
          </p:nvCxnSpPr>
          <p:spPr>
            <a:xfrm>
              <a:off x="2021163" y="6940871"/>
              <a:ext cx="205291" cy="50683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F44F143B-AB4B-800A-A98B-60386F87583D}"/>
                </a:ext>
              </a:extLst>
            </p:cNvPr>
            <p:cNvCxnSpPr>
              <a:cxnSpLocks/>
              <a:stCxn id="50" idx="2"/>
              <a:endCxn id="55" idx="5"/>
            </p:cNvCxnSpPr>
            <p:nvPr/>
          </p:nvCxnSpPr>
          <p:spPr>
            <a:xfrm flipH="1" flipV="1">
              <a:off x="2412337" y="7624297"/>
              <a:ext cx="495619" cy="20171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9A302F1D-D207-5FA1-1D2A-F815B3620C4D}"/>
                </a:ext>
              </a:extLst>
            </p:cNvPr>
            <p:cNvCxnSpPr>
              <a:cxnSpLocks/>
              <a:stCxn id="6" idx="3"/>
              <a:endCxn id="50" idx="6"/>
            </p:cNvCxnSpPr>
            <p:nvPr/>
          </p:nvCxnSpPr>
          <p:spPr>
            <a:xfrm flipH="1">
              <a:off x="3170835" y="7624297"/>
              <a:ext cx="495620" cy="20171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86161C22-4A4D-78E0-2FD1-84727004917C}"/>
                </a:ext>
              </a:extLst>
            </p:cNvPr>
            <p:cNvCxnSpPr>
              <a:cxnSpLocks/>
              <a:stCxn id="51" idx="4"/>
              <a:endCxn id="6" idx="7"/>
            </p:cNvCxnSpPr>
            <p:nvPr/>
          </p:nvCxnSpPr>
          <p:spPr>
            <a:xfrm flipH="1">
              <a:off x="3852338" y="6940870"/>
              <a:ext cx="205293" cy="50683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CF1CBAF8-9884-F985-4E09-F7117604CBE1}"/>
                </a:ext>
              </a:extLst>
            </p:cNvPr>
            <p:cNvCxnSpPr>
              <a:cxnSpLocks/>
              <a:stCxn id="53" idx="5"/>
              <a:endCxn id="51" idx="0"/>
            </p:cNvCxnSpPr>
            <p:nvPr/>
          </p:nvCxnSpPr>
          <p:spPr>
            <a:xfrm>
              <a:off x="3852337" y="6184297"/>
              <a:ext cx="205294" cy="50683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B105AC96-17BF-77EA-03A4-3BEBBC871930}"/>
                </a:ext>
              </a:extLst>
            </p:cNvPr>
            <p:cNvCxnSpPr>
              <a:cxnSpLocks/>
              <a:stCxn id="54" idx="6"/>
              <a:endCxn id="53" idx="1"/>
            </p:cNvCxnSpPr>
            <p:nvPr/>
          </p:nvCxnSpPr>
          <p:spPr>
            <a:xfrm>
              <a:off x="3170836" y="5797766"/>
              <a:ext cx="495618" cy="20993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7114E7F2-7648-0ED9-40D5-561F44723694}"/>
                </a:ext>
              </a:extLst>
            </p:cNvPr>
            <p:cNvCxnSpPr>
              <a:cxnSpLocks/>
              <a:stCxn id="54" idx="3"/>
              <a:endCxn id="56" idx="7"/>
            </p:cNvCxnSpPr>
            <p:nvPr/>
          </p:nvCxnSpPr>
          <p:spPr>
            <a:xfrm flipH="1">
              <a:off x="2114104" y="5886063"/>
              <a:ext cx="832351" cy="84163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03F6650A-FBB7-6F28-D062-C8647A587FAC}"/>
                </a:ext>
              </a:extLst>
            </p:cNvPr>
            <p:cNvCxnSpPr>
              <a:cxnSpLocks/>
              <a:stCxn id="54" idx="4"/>
              <a:endCxn id="55" idx="7"/>
            </p:cNvCxnSpPr>
            <p:nvPr/>
          </p:nvCxnSpPr>
          <p:spPr>
            <a:xfrm flipH="1">
              <a:off x="2412337" y="5922637"/>
              <a:ext cx="627060" cy="152506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B8DCB142-BEB3-281A-977F-F41322053DB3}"/>
                </a:ext>
              </a:extLst>
            </p:cNvPr>
            <p:cNvCxnSpPr>
              <a:cxnSpLocks/>
              <a:stCxn id="54" idx="4"/>
              <a:endCxn id="50" idx="0"/>
            </p:cNvCxnSpPr>
            <p:nvPr/>
          </p:nvCxnSpPr>
          <p:spPr>
            <a:xfrm flipH="1">
              <a:off x="3039396" y="5922637"/>
              <a:ext cx="1" cy="177850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a16="http://schemas.microsoft.com/office/drawing/2014/main" id="{6E73012B-4899-2B13-4B74-4F23D8072E86}"/>
                </a:ext>
              </a:extLst>
            </p:cNvPr>
            <p:cNvCxnSpPr>
              <a:cxnSpLocks/>
              <a:stCxn id="54" idx="4"/>
              <a:endCxn id="6" idx="1"/>
            </p:cNvCxnSpPr>
            <p:nvPr/>
          </p:nvCxnSpPr>
          <p:spPr>
            <a:xfrm>
              <a:off x="3039397" y="5922637"/>
              <a:ext cx="627058" cy="152506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69" name="直接箭头连接符 68">
              <a:extLst>
                <a:ext uri="{FF2B5EF4-FFF2-40B4-BE49-F238E27FC236}">
                  <a16:creationId xmlns:a16="http://schemas.microsoft.com/office/drawing/2014/main" id="{568B6BFD-9839-637C-FFD8-D7F5AEC5702A}"/>
                </a:ext>
              </a:extLst>
            </p:cNvPr>
            <p:cNvCxnSpPr>
              <a:cxnSpLocks/>
              <a:stCxn id="54" idx="5"/>
              <a:endCxn id="51" idx="1"/>
            </p:cNvCxnSpPr>
            <p:nvPr/>
          </p:nvCxnSpPr>
          <p:spPr>
            <a:xfrm>
              <a:off x="3132338" y="5886063"/>
              <a:ext cx="832351" cy="841638"/>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53BFCB50-EBFA-107C-7EE4-617F64211C3A}"/>
                </a:ext>
              </a:extLst>
            </p:cNvPr>
            <p:cNvCxnSpPr>
              <a:cxnSpLocks/>
              <a:stCxn id="48" idx="5"/>
              <a:endCxn id="6" idx="1"/>
            </p:cNvCxnSpPr>
            <p:nvPr/>
          </p:nvCxnSpPr>
          <p:spPr>
            <a:xfrm>
              <a:off x="2412338" y="6184297"/>
              <a:ext cx="1254117" cy="126340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a:extLst>
                <a:ext uri="{FF2B5EF4-FFF2-40B4-BE49-F238E27FC236}">
                  <a16:creationId xmlns:a16="http://schemas.microsoft.com/office/drawing/2014/main" id="{AF83D5A8-D17D-AA1F-C16B-1755DB02DFEE}"/>
                </a:ext>
              </a:extLst>
            </p:cNvPr>
            <p:cNvCxnSpPr>
              <a:cxnSpLocks/>
              <a:stCxn id="48" idx="4"/>
              <a:endCxn id="55" idx="0"/>
            </p:cNvCxnSpPr>
            <p:nvPr/>
          </p:nvCxnSpPr>
          <p:spPr>
            <a:xfrm flipH="1">
              <a:off x="2319396" y="6220871"/>
              <a:ext cx="1" cy="119025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2FAD9867-C47F-E38F-647B-2F84B9123E7A}"/>
                </a:ext>
              </a:extLst>
            </p:cNvPr>
            <p:cNvCxnSpPr>
              <a:cxnSpLocks/>
              <a:stCxn id="48" idx="6"/>
              <a:endCxn id="53" idx="2"/>
            </p:cNvCxnSpPr>
            <p:nvPr/>
          </p:nvCxnSpPr>
          <p:spPr>
            <a:xfrm>
              <a:off x="2450836" y="6096000"/>
              <a:ext cx="1177120"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3" name="直接箭头连接符 72">
              <a:extLst>
                <a:ext uri="{FF2B5EF4-FFF2-40B4-BE49-F238E27FC236}">
                  <a16:creationId xmlns:a16="http://schemas.microsoft.com/office/drawing/2014/main" id="{B2DFD512-B917-4D1A-CF67-33AE79967A90}"/>
                </a:ext>
              </a:extLst>
            </p:cNvPr>
            <p:cNvCxnSpPr>
              <a:cxnSpLocks/>
              <a:stCxn id="48" idx="5"/>
              <a:endCxn id="50" idx="0"/>
            </p:cNvCxnSpPr>
            <p:nvPr/>
          </p:nvCxnSpPr>
          <p:spPr>
            <a:xfrm>
              <a:off x="2412338" y="6184297"/>
              <a:ext cx="627058" cy="151684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4" name="直接箭头连接符 73">
              <a:extLst>
                <a:ext uri="{FF2B5EF4-FFF2-40B4-BE49-F238E27FC236}">
                  <a16:creationId xmlns:a16="http://schemas.microsoft.com/office/drawing/2014/main" id="{C1D5BD2A-A912-C216-A7FD-77053F6A0881}"/>
                </a:ext>
              </a:extLst>
            </p:cNvPr>
            <p:cNvCxnSpPr>
              <a:cxnSpLocks/>
              <a:stCxn id="48" idx="5"/>
              <a:endCxn id="51" idx="2"/>
            </p:cNvCxnSpPr>
            <p:nvPr/>
          </p:nvCxnSpPr>
          <p:spPr>
            <a:xfrm>
              <a:off x="2412338" y="6184297"/>
              <a:ext cx="1513853" cy="6317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5" name="直接箭头连接符 74">
              <a:extLst>
                <a:ext uri="{FF2B5EF4-FFF2-40B4-BE49-F238E27FC236}">
                  <a16:creationId xmlns:a16="http://schemas.microsoft.com/office/drawing/2014/main" id="{BCD5D65A-4000-405E-FACB-ABA1822A5051}"/>
                </a:ext>
              </a:extLst>
            </p:cNvPr>
            <p:cNvCxnSpPr>
              <a:cxnSpLocks/>
              <a:stCxn id="55" idx="7"/>
              <a:endCxn id="53" idx="3"/>
            </p:cNvCxnSpPr>
            <p:nvPr/>
          </p:nvCxnSpPr>
          <p:spPr>
            <a:xfrm flipV="1">
              <a:off x="2412337" y="6184297"/>
              <a:ext cx="1254117" cy="126340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07DDCAAB-6D4D-9B8B-CBB4-84123ECCF8EE}"/>
                </a:ext>
              </a:extLst>
            </p:cNvPr>
            <p:cNvCxnSpPr>
              <a:cxnSpLocks/>
              <a:stCxn id="55" idx="7"/>
              <a:endCxn id="51" idx="2"/>
            </p:cNvCxnSpPr>
            <p:nvPr/>
          </p:nvCxnSpPr>
          <p:spPr>
            <a:xfrm flipV="1">
              <a:off x="2412337" y="6815999"/>
              <a:ext cx="1513854" cy="631703"/>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336AFB0A-594E-9E19-3650-00CEF4CF8E50}"/>
                </a:ext>
              </a:extLst>
            </p:cNvPr>
            <p:cNvCxnSpPr>
              <a:cxnSpLocks/>
              <a:stCxn id="50" idx="0"/>
              <a:endCxn id="53" idx="3"/>
            </p:cNvCxnSpPr>
            <p:nvPr/>
          </p:nvCxnSpPr>
          <p:spPr>
            <a:xfrm flipV="1">
              <a:off x="3039396" y="6184297"/>
              <a:ext cx="627058" cy="151684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8" name="直接箭头连接符 77">
              <a:extLst>
                <a:ext uri="{FF2B5EF4-FFF2-40B4-BE49-F238E27FC236}">
                  <a16:creationId xmlns:a16="http://schemas.microsoft.com/office/drawing/2014/main" id="{FDB8F724-4520-7B5D-B623-C0A337A4D15B}"/>
                </a:ext>
              </a:extLst>
            </p:cNvPr>
            <p:cNvCxnSpPr>
              <a:cxnSpLocks/>
              <a:stCxn id="56" idx="6"/>
              <a:endCxn id="6" idx="1"/>
            </p:cNvCxnSpPr>
            <p:nvPr/>
          </p:nvCxnSpPr>
          <p:spPr>
            <a:xfrm>
              <a:off x="2152602" y="6816000"/>
              <a:ext cx="1513853" cy="63170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0C02A378-4030-AC66-49BA-D734FAAAE61F}"/>
                </a:ext>
              </a:extLst>
            </p:cNvPr>
            <p:cNvCxnSpPr>
              <a:cxnSpLocks/>
              <a:stCxn id="56" idx="6"/>
              <a:endCxn id="51" idx="2"/>
            </p:cNvCxnSpPr>
            <p:nvPr/>
          </p:nvCxnSpPr>
          <p:spPr>
            <a:xfrm flipV="1">
              <a:off x="2152602" y="6815999"/>
              <a:ext cx="1773589" cy="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0" name="直接箭头连接符 79">
              <a:extLst>
                <a:ext uri="{FF2B5EF4-FFF2-40B4-BE49-F238E27FC236}">
                  <a16:creationId xmlns:a16="http://schemas.microsoft.com/office/drawing/2014/main" id="{7032F20E-1B41-93BD-77CB-DC2BDECB4616}"/>
                </a:ext>
              </a:extLst>
            </p:cNvPr>
            <p:cNvCxnSpPr>
              <a:cxnSpLocks/>
              <a:stCxn id="6" idx="0"/>
              <a:endCxn id="53" idx="4"/>
            </p:cNvCxnSpPr>
            <p:nvPr/>
          </p:nvCxnSpPr>
          <p:spPr>
            <a:xfrm flipH="1" flipV="1">
              <a:off x="3759396" y="6220871"/>
              <a:ext cx="1" cy="1190257"/>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1" name="直接箭头连接符 80">
              <a:extLst>
                <a:ext uri="{FF2B5EF4-FFF2-40B4-BE49-F238E27FC236}">
                  <a16:creationId xmlns:a16="http://schemas.microsoft.com/office/drawing/2014/main" id="{A5ED45B2-8EE8-4921-AFA8-2129F16AAC38}"/>
                </a:ext>
              </a:extLst>
            </p:cNvPr>
            <p:cNvCxnSpPr>
              <a:cxnSpLocks/>
              <a:stCxn id="53" idx="3"/>
              <a:endCxn id="56" idx="6"/>
            </p:cNvCxnSpPr>
            <p:nvPr/>
          </p:nvCxnSpPr>
          <p:spPr>
            <a:xfrm flipH="1">
              <a:off x="2152602" y="6184297"/>
              <a:ext cx="1513852" cy="631703"/>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2" name="直接箭头连接符 81">
              <a:extLst>
                <a:ext uri="{FF2B5EF4-FFF2-40B4-BE49-F238E27FC236}">
                  <a16:creationId xmlns:a16="http://schemas.microsoft.com/office/drawing/2014/main" id="{081A8CDC-719B-F499-0C57-6F5182E773DB}"/>
                </a:ext>
              </a:extLst>
            </p:cNvPr>
            <p:cNvCxnSpPr>
              <a:cxnSpLocks/>
              <a:stCxn id="56" idx="5"/>
              <a:endCxn id="50" idx="1"/>
            </p:cNvCxnSpPr>
            <p:nvPr/>
          </p:nvCxnSpPr>
          <p:spPr>
            <a:xfrm>
              <a:off x="2114104" y="6904297"/>
              <a:ext cx="832350" cy="83342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3" name="直接箭头连接符 82">
              <a:extLst>
                <a:ext uri="{FF2B5EF4-FFF2-40B4-BE49-F238E27FC236}">
                  <a16:creationId xmlns:a16="http://schemas.microsoft.com/office/drawing/2014/main" id="{8CE829B0-B742-2E8D-BAEE-A487F3B5F669}"/>
                </a:ext>
              </a:extLst>
            </p:cNvPr>
            <p:cNvCxnSpPr>
              <a:cxnSpLocks/>
              <a:stCxn id="6" idx="2"/>
              <a:endCxn id="55" idx="6"/>
            </p:cNvCxnSpPr>
            <p:nvPr/>
          </p:nvCxnSpPr>
          <p:spPr>
            <a:xfrm flipH="1">
              <a:off x="2450835" y="7536000"/>
              <a:ext cx="1177122" cy="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84" name="直接箭头连接符 83">
              <a:extLst>
                <a:ext uri="{FF2B5EF4-FFF2-40B4-BE49-F238E27FC236}">
                  <a16:creationId xmlns:a16="http://schemas.microsoft.com/office/drawing/2014/main" id="{5E7E801A-58D1-76E3-D8C0-7FD40A56CAE7}"/>
                </a:ext>
              </a:extLst>
            </p:cNvPr>
            <p:cNvCxnSpPr>
              <a:cxnSpLocks/>
              <a:stCxn id="51" idx="3"/>
              <a:endCxn id="50" idx="7"/>
            </p:cNvCxnSpPr>
            <p:nvPr/>
          </p:nvCxnSpPr>
          <p:spPr>
            <a:xfrm flipH="1">
              <a:off x="3132337" y="6904296"/>
              <a:ext cx="832352" cy="833422"/>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grpSp>
      <p:cxnSp>
        <p:nvCxnSpPr>
          <p:cNvPr id="88" name="直接箭头连接符 87">
            <a:extLst>
              <a:ext uri="{FF2B5EF4-FFF2-40B4-BE49-F238E27FC236}">
                <a16:creationId xmlns:a16="http://schemas.microsoft.com/office/drawing/2014/main" id="{11FB0588-85CD-416C-D193-AE126996A182}"/>
              </a:ext>
            </a:extLst>
          </p:cNvPr>
          <p:cNvCxnSpPr>
            <a:cxnSpLocks/>
            <a:endCxn id="54" idx="7"/>
          </p:cNvCxnSpPr>
          <p:nvPr/>
        </p:nvCxnSpPr>
        <p:spPr>
          <a:xfrm flipH="1">
            <a:off x="2226106" y="2766101"/>
            <a:ext cx="1462665" cy="319771"/>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3" name="文本框 92">
            <a:extLst>
              <a:ext uri="{FF2B5EF4-FFF2-40B4-BE49-F238E27FC236}">
                <a16:creationId xmlns:a16="http://schemas.microsoft.com/office/drawing/2014/main" id="{C18CA656-2F1A-A86E-5481-5BD00DF59898}"/>
              </a:ext>
            </a:extLst>
          </p:cNvPr>
          <p:cNvSpPr txBox="1"/>
          <p:nvPr/>
        </p:nvSpPr>
        <p:spPr>
          <a:xfrm>
            <a:off x="5204567" y="3942405"/>
            <a:ext cx="3523797" cy="923330"/>
          </a:xfrm>
          <a:prstGeom prst="rect">
            <a:avLst/>
          </a:prstGeom>
          <a:noFill/>
        </p:spPr>
        <p:txBody>
          <a:bodyPr wrap="square">
            <a:spAutoFit/>
          </a:bodyPr>
          <a:lstStyle/>
          <a:p>
            <a:pPr algn="just"/>
            <a:r>
              <a:rPr lang="en-US" dirty="0"/>
              <a:t>Each neuron's state is updated based on the weighted sum of its inputs.</a:t>
            </a:r>
            <a:endParaRPr lang="en-001" dirty="0"/>
          </a:p>
        </p:txBody>
      </p:sp>
      <p:sp>
        <p:nvSpPr>
          <p:cNvPr id="96" name="文本框 95">
            <a:extLst>
              <a:ext uri="{FF2B5EF4-FFF2-40B4-BE49-F238E27FC236}">
                <a16:creationId xmlns:a16="http://schemas.microsoft.com/office/drawing/2014/main" id="{94F3F748-9BA4-F2DD-A9A0-4C5FBEBCB517}"/>
              </a:ext>
            </a:extLst>
          </p:cNvPr>
          <p:cNvSpPr txBox="1"/>
          <p:nvPr/>
        </p:nvSpPr>
        <p:spPr>
          <a:xfrm>
            <a:off x="455753" y="5402049"/>
            <a:ext cx="3372317" cy="369332"/>
          </a:xfrm>
          <a:prstGeom prst="rect">
            <a:avLst/>
          </a:prstGeom>
          <a:noFill/>
        </p:spPr>
        <p:txBody>
          <a:bodyPr wrap="square">
            <a:spAutoFit/>
          </a:bodyPr>
          <a:lstStyle/>
          <a:p>
            <a:r>
              <a:rPr lang="en-US" dirty="0"/>
              <a:t>Convergence </a:t>
            </a:r>
            <a:r>
              <a:rPr lang="en-US" altLang="zh-CN" dirty="0">
                <a:sym typeface="Wingdings" panose="05000000000000000000" pitchFamily="2" charset="2"/>
              </a:rPr>
              <a:t></a:t>
            </a:r>
            <a:r>
              <a:rPr lang="en-US" dirty="0"/>
              <a:t> A stored pattern</a:t>
            </a:r>
            <a:endParaRPr lang="en-001" dirty="0"/>
          </a:p>
        </p:txBody>
      </p:sp>
      <p:pic>
        <p:nvPicPr>
          <p:cNvPr id="123" name="图片 122" descr="% ctex_test.tex&#10;\documentclass[UTF8]{ctexart}&#10;\usepackage{amsmath}&#10;\usepackage{amssymb}&#10;\usepackage{amsfonts}&#10;\pagestyle{empty}&#10;\begin{document}&#10;\begin{align*}&#10;s_i(t)&amp;=\sigma(u_i(t))&#10;\end{align*}&#10;\end{document}" title="IguanaTex Bitmap Display">
            <a:extLst>
              <a:ext uri="{FF2B5EF4-FFF2-40B4-BE49-F238E27FC236}">
                <a16:creationId xmlns:a16="http://schemas.microsoft.com/office/drawing/2014/main" id="{9CA3EA51-D867-5008-F7E8-BAFBDC8DCFE1}"/>
              </a:ext>
            </a:extLst>
          </p:cNvPr>
          <p:cNvPicPr>
            <a:picLocks noChangeAspect="1"/>
          </p:cNvPicPr>
          <p:nvPr>
            <p:custDataLst>
              <p:tags r:id="rId1"/>
            </p:custDataLst>
          </p:nvPr>
        </p:nvPicPr>
        <p:blipFill>
          <a:blip r:embed="rId6"/>
          <a:stretch>
            <a:fillRect/>
          </a:stretch>
        </p:blipFill>
        <p:spPr>
          <a:xfrm>
            <a:off x="3839008" y="4280722"/>
            <a:ext cx="1343171" cy="243688"/>
          </a:xfrm>
          <a:prstGeom prst="rect">
            <a:avLst/>
          </a:prstGeom>
        </p:spPr>
      </p:pic>
      <p:pic>
        <p:nvPicPr>
          <p:cNvPr id="118" name="图片 117" descr="% ctex_test.tex&#10;\documentclass[UTF8]{ctexart}&#10;\usepackage{amsmath}&#10;\usepackage{amssymb}&#10;\usepackage{amsfonts}&#10;\pagestyle{empty}&#10;\begin{document}&#10;\begin{align*}&#10;u_i(t+1) =  Ws_i(t) -\theta,~~i,...,n&#10;\end{align*}&#10;\end{document}" title="IguanaTex Bitmap Display">
            <a:extLst>
              <a:ext uri="{FF2B5EF4-FFF2-40B4-BE49-F238E27FC236}">
                <a16:creationId xmlns:a16="http://schemas.microsoft.com/office/drawing/2014/main" id="{24B113EC-3D40-B300-7456-ADB1E49E6B85}"/>
              </a:ext>
            </a:extLst>
          </p:cNvPr>
          <p:cNvPicPr>
            <a:picLocks noChangeAspect="1"/>
          </p:cNvPicPr>
          <p:nvPr>
            <p:custDataLst>
              <p:tags r:id="rId2"/>
            </p:custDataLst>
          </p:nvPr>
        </p:nvPicPr>
        <p:blipFill>
          <a:blip r:embed="rId7"/>
          <a:stretch>
            <a:fillRect/>
          </a:stretch>
        </p:blipFill>
        <p:spPr>
          <a:xfrm>
            <a:off x="4844499" y="2469487"/>
            <a:ext cx="2819429" cy="227318"/>
          </a:xfrm>
          <a:prstGeom prst="rect">
            <a:avLst/>
          </a:prstGeom>
        </p:spPr>
      </p:pic>
      <p:pic>
        <p:nvPicPr>
          <p:cNvPr id="127" name="图片 126" descr="% ctex_test.tex&#10;\documentclass[UTF8]{ctexart}&#10;\usepackage{amsmath}&#10;\usepackage{amssymb}&#10;\usepackage{amsfonts}&#10;\pagestyle{empty}&#10;\begin{document}&#10;\begin{align*}&#10;\frac{du_i(t)}{dt}&amp;=-\frac{u_i(t)}{\tau}+\sum_{j=1}^{n}w_{ij}s_j(t)+I_i,~~i=1,...n&#10;\end{align*}&#10;\end{document}" title="IguanaTex Bitmap Display">
            <a:extLst>
              <a:ext uri="{FF2B5EF4-FFF2-40B4-BE49-F238E27FC236}">
                <a16:creationId xmlns:a16="http://schemas.microsoft.com/office/drawing/2014/main" id="{0F4974D1-971B-0FBE-D2B0-BF0D22EAA055}"/>
              </a:ext>
            </a:extLst>
          </p:cNvPr>
          <p:cNvPicPr>
            <a:picLocks noChangeAspect="1"/>
          </p:cNvPicPr>
          <p:nvPr>
            <p:custDataLst>
              <p:tags r:id="rId3"/>
            </p:custDataLst>
          </p:nvPr>
        </p:nvPicPr>
        <p:blipFill>
          <a:blip r:embed="rId8"/>
          <a:stretch>
            <a:fillRect/>
          </a:stretch>
        </p:blipFill>
        <p:spPr>
          <a:xfrm>
            <a:off x="4133084" y="3140895"/>
            <a:ext cx="4161357" cy="690681"/>
          </a:xfrm>
          <a:prstGeom prst="rect">
            <a:avLst/>
          </a:prstGeom>
        </p:spPr>
      </p:pic>
      <p:sp>
        <p:nvSpPr>
          <p:cNvPr id="124" name="文本框 123">
            <a:extLst>
              <a:ext uri="{FF2B5EF4-FFF2-40B4-BE49-F238E27FC236}">
                <a16:creationId xmlns:a16="http://schemas.microsoft.com/office/drawing/2014/main" id="{CD1E12A4-2749-BBC2-9EF8-7ADE5C3AF659}"/>
              </a:ext>
            </a:extLst>
          </p:cNvPr>
          <p:cNvSpPr txBox="1"/>
          <p:nvPr/>
        </p:nvSpPr>
        <p:spPr>
          <a:xfrm>
            <a:off x="3923632" y="2087617"/>
            <a:ext cx="2534318" cy="369332"/>
          </a:xfrm>
          <a:prstGeom prst="rect">
            <a:avLst/>
          </a:prstGeom>
          <a:noFill/>
        </p:spPr>
        <p:txBody>
          <a:bodyPr wrap="square">
            <a:spAutoFit/>
          </a:bodyPr>
          <a:lstStyle/>
          <a:p>
            <a:pPr algn="just"/>
            <a:r>
              <a:rPr lang="en-US" dirty="0"/>
              <a:t>For discrete-time HNN</a:t>
            </a:r>
            <a:endParaRPr lang="en-001" dirty="0"/>
          </a:p>
        </p:txBody>
      </p:sp>
      <p:sp>
        <p:nvSpPr>
          <p:cNvPr id="125" name="文本框 124">
            <a:extLst>
              <a:ext uri="{FF2B5EF4-FFF2-40B4-BE49-F238E27FC236}">
                <a16:creationId xmlns:a16="http://schemas.microsoft.com/office/drawing/2014/main" id="{7408A71C-765D-6ADF-9326-09E6B4CC1208}"/>
              </a:ext>
            </a:extLst>
          </p:cNvPr>
          <p:cNvSpPr txBox="1"/>
          <p:nvPr/>
        </p:nvSpPr>
        <p:spPr>
          <a:xfrm>
            <a:off x="3923632" y="2737640"/>
            <a:ext cx="2754625" cy="369332"/>
          </a:xfrm>
          <a:prstGeom prst="rect">
            <a:avLst/>
          </a:prstGeom>
          <a:noFill/>
        </p:spPr>
        <p:txBody>
          <a:bodyPr wrap="square">
            <a:spAutoFit/>
          </a:bodyPr>
          <a:lstStyle/>
          <a:p>
            <a:pPr algn="just"/>
            <a:r>
              <a:rPr lang="en-US" dirty="0"/>
              <a:t>For continuous-time HNN</a:t>
            </a:r>
            <a:endParaRPr lang="en-001" dirty="0"/>
          </a:p>
        </p:txBody>
      </p:sp>
    </p:spTree>
    <p:extLst>
      <p:ext uri="{BB962C8B-B14F-4D97-AF65-F5344CB8AC3E}">
        <p14:creationId xmlns:p14="http://schemas.microsoft.com/office/powerpoint/2010/main" val="2573446315"/>
      </p:ext>
    </p:extLst>
  </p:cSld>
  <p:clrMapOvr>
    <a:masterClrMapping/>
  </p:clrMapOvr>
  <p:transition advTm="3610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750E3D-2522-533C-F433-F2517693B83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F714FB8-9D9F-2426-116B-367AFFB4B2A9}"/>
              </a:ext>
            </a:extLst>
          </p:cNvPr>
          <p:cNvSpPr>
            <a:spLocks noGrp="1"/>
          </p:cNvSpPr>
          <p:nvPr>
            <p:ph type="sldNum" sz="quarter" idx="12"/>
          </p:nvPr>
        </p:nvSpPr>
        <p:spPr/>
        <p:txBody>
          <a:bodyPr/>
          <a:lstStyle/>
          <a:p>
            <a:fld id="{F1C17DF8-17C1-4E96-85E1-F7022951190B}" type="slidenum">
              <a:rPr lang="en-US" altLang="en-US" smtClean="0"/>
              <a:pPr/>
              <a:t>8</a:t>
            </a:fld>
            <a:endParaRPr lang="en-US" altLang="en-US"/>
          </a:p>
        </p:txBody>
      </p:sp>
      <p:cxnSp>
        <p:nvCxnSpPr>
          <p:cNvPr id="9" name="Straight Connector 4">
            <a:extLst>
              <a:ext uri="{FF2B5EF4-FFF2-40B4-BE49-F238E27FC236}">
                <a16:creationId xmlns:a16="http://schemas.microsoft.com/office/drawing/2014/main" id="{B954C8AF-8BA6-CFD5-5B67-6DD23618A75F}"/>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10" name="標題 5">
            <a:extLst>
              <a:ext uri="{FF2B5EF4-FFF2-40B4-BE49-F238E27FC236}">
                <a16:creationId xmlns:a16="http://schemas.microsoft.com/office/drawing/2014/main" id="{762C0C82-B11B-8CA0-BFEE-056F8ECC713F}"/>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sp>
        <p:nvSpPr>
          <p:cNvPr id="7" name="文本框 6">
            <a:extLst>
              <a:ext uri="{FF2B5EF4-FFF2-40B4-BE49-F238E27FC236}">
                <a16:creationId xmlns:a16="http://schemas.microsoft.com/office/drawing/2014/main" id="{1E7AC25E-DB24-D58F-5E96-8C625758B3DD}"/>
              </a:ext>
            </a:extLst>
          </p:cNvPr>
          <p:cNvSpPr txBox="1"/>
          <p:nvPr/>
        </p:nvSpPr>
        <p:spPr>
          <a:xfrm>
            <a:off x="174178" y="533460"/>
            <a:ext cx="8240588" cy="1477328"/>
          </a:xfrm>
          <a:prstGeom prst="rect">
            <a:avLst/>
          </a:prstGeom>
          <a:noFill/>
        </p:spPr>
        <p:txBody>
          <a:bodyPr wrap="square">
            <a:spAutoFit/>
          </a:bodyPr>
          <a:lstStyle/>
          <a:p>
            <a:r>
              <a:rPr lang="en-US" b="1" i="0" dirty="0">
                <a:effectLst/>
                <a:latin typeface="+mn-lt"/>
              </a:rPr>
              <a:t>Associative memories</a:t>
            </a:r>
            <a:r>
              <a:rPr lang="en-US" b="0" i="0" dirty="0">
                <a:effectLst/>
                <a:latin typeface="+mn-lt"/>
              </a:rPr>
              <a:t> are one of the earliest artificial neural models dating back to the 1960s and 1970s. Best known are </a:t>
            </a:r>
            <a:r>
              <a:rPr lang="en-US" b="0" i="0" u="none" strike="noStrike" dirty="0">
                <a:effectLst/>
                <a:latin typeface="+mn-lt"/>
                <a:hlinkClick r:id="rId6">
                  <a:extLst>
                    <a:ext uri="{A12FA001-AC4F-418D-AE19-62706E023703}">
                      <ahyp:hlinkClr xmlns:ahyp="http://schemas.microsoft.com/office/drawing/2018/hyperlinkcolor" val="tx"/>
                    </a:ext>
                  </a:extLst>
                </a:hlinkClick>
              </a:rPr>
              <a:t>Hopfield Networks</a:t>
            </a:r>
            <a:r>
              <a:rPr lang="en-US" b="0" i="0" dirty="0">
                <a:effectLst/>
                <a:latin typeface="+mn-lt"/>
              </a:rPr>
              <a:t>, presented by John Hopfield in 1982. As the name suggests, the main purpose of associative memory networks is to </a:t>
            </a:r>
            <a:r>
              <a:rPr lang="en-US" b="0" i="1" u="sng" dirty="0">
                <a:effectLst/>
                <a:latin typeface="+mn-lt"/>
              </a:rPr>
              <a:t>associate an input with its most similar pattern</a:t>
            </a:r>
            <a:r>
              <a:rPr lang="en-US" b="0" i="0" dirty="0">
                <a:effectLst/>
                <a:latin typeface="+mn-lt"/>
              </a:rPr>
              <a:t>. In other words, the purpose is to store and retrieve patterns.</a:t>
            </a:r>
            <a:endParaRPr lang="en-001" dirty="0">
              <a:latin typeface="+mn-lt"/>
            </a:endParaRPr>
          </a:p>
        </p:txBody>
      </p:sp>
      <p:pic>
        <p:nvPicPr>
          <p:cNvPr id="41" name="图片 40" descr="% ctex_test.tex&#10;\documentclass[UTF8]{ctexart}&#10;\usepackage{amsmath}&#10;\usepackage{amssymb}&#10;\usepackage{amsfonts}&#10;\pagestyle{empty}&#10;\begin{document}&#10;\begin{align*}&#10;W=\sum_{i}^Ns_is_i^T&#10;\end{align*}&#10;\end{document}" title="IguanaTex Bitmap Display">
            <a:extLst>
              <a:ext uri="{FF2B5EF4-FFF2-40B4-BE49-F238E27FC236}">
                <a16:creationId xmlns:a16="http://schemas.microsoft.com/office/drawing/2014/main" id="{2A7A0AFD-533F-5D8B-DB1B-15DBB5B5DE5A}"/>
              </a:ext>
            </a:extLst>
          </p:cNvPr>
          <p:cNvPicPr>
            <a:picLocks noChangeAspect="1"/>
          </p:cNvPicPr>
          <p:nvPr>
            <p:custDataLst>
              <p:tags r:id="rId1"/>
            </p:custDataLst>
          </p:nvPr>
        </p:nvPicPr>
        <p:blipFill>
          <a:blip r:embed="rId7"/>
          <a:stretch>
            <a:fillRect/>
          </a:stretch>
        </p:blipFill>
        <p:spPr>
          <a:xfrm>
            <a:off x="3764944" y="3663513"/>
            <a:ext cx="1185427" cy="697644"/>
          </a:xfrm>
          <a:prstGeom prst="rect">
            <a:avLst/>
          </a:prstGeom>
        </p:spPr>
      </p:pic>
      <p:pic>
        <p:nvPicPr>
          <p:cNvPr id="39" name="图片 38" descr="% ctex_test.tex&#10;\documentclass[UTF8]{ctexart}&#10;\usepackage{amsmath}&#10;\usepackage{amssymb}&#10;\usepackage{amsfonts}&#10;\pagestyle{empty}&#10;\begin{document}&#10;\textbf{The simplest associative memory} --- a sum of outer products of the $N$ patterns $\{s_i\}^N_{i=1}$&#10;\end{document}" title="IguanaTex Bitmap Display">
            <a:extLst>
              <a:ext uri="{FF2B5EF4-FFF2-40B4-BE49-F238E27FC236}">
                <a16:creationId xmlns:a16="http://schemas.microsoft.com/office/drawing/2014/main" id="{9EFF392E-1F51-AD25-E08B-378878D4DD4D}"/>
              </a:ext>
            </a:extLst>
          </p:cNvPr>
          <p:cNvPicPr>
            <a:picLocks noChangeAspect="1"/>
          </p:cNvPicPr>
          <p:nvPr>
            <p:custDataLst>
              <p:tags r:id="rId2"/>
            </p:custDataLst>
          </p:nvPr>
        </p:nvPicPr>
        <p:blipFill>
          <a:blip r:embed="rId8"/>
          <a:stretch>
            <a:fillRect/>
          </a:stretch>
        </p:blipFill>
        <p:spPr>
          <a:xfrm>
            <a:off x="850121" y="2786934"/>
            <a:ext cx="6748814" cy="612701"/>
          </a:xfrm>
          <a:prstGeom prst="rect">
            <a:avLst/>
          </a:prstGeom>
        </p:spPr>
      </p:pic>
      <p:sp>
        <p:nvSpPr>
          <p:cNvPr id="26" name="文本框 25">
            <a:extLst>
              <a:ext uri="{FF2B5EF4-FFF2-40B4-BE49-F238E27FC236}">
                <a16:creationId xmlns:a16="http://schemas.microsoft.com/office/drawing/2014/main" id="{2426B888-CD61-0487-3493-DFBAC33920C7}"/>
              </a:ext>
            </a:extLst>
          </p:cNvPr>
          <p:cNvSpPr txBox="1"/>
          <p:nvPr/>
        </p:nvSpPr>
        <p:spPr>
          <a:xfrm>
            <a:off x="5515532" y="3695167"/>
            <a:ext cx="2999818" cy="584775"/>
          </a:xfrm>
          <a:prstGeom prst="rect">
            <a:avLst/>
          </a:prstGeom>
          <a:noFill/>
        </p:spPr>
        <p:txBody>
          <a:bodyPr wrap="square">
            <a:spAutoFit/>
          </a:bodyPr>
          <a:lstStyle/>
          <a:p>
            <a:pPr algn="just"/>
            <a:r>
              <a:rPr lang="en-US" sz="1600" dirty="0"/>
              <a:t>In classical Hopfield Networks these patterns are polar (binary)</a:t>
            </a:r>
            <a:endParaRPr lang="en-001" sz="1600" dirty="0"/>
          </a:p>
        </p:txBody>
      </p:sp>
      <p:sp>
        <p:nvSpPr>
          <p:cNvPr id="29" name="文本框 28">
            <a:extLst>
              <a:ext uri="{FF2B5EF4-FFF2-40B4-BE49-F238E27FC236}">
                <a16:creationId xmlns:a16="http://schemas.microsoft.com/office/drawing/2014/main" id="{F742453A-5DC3-6CBF-86AF-83567ED65AB7}"/>
              </a:ext>
            </a:extLst>
          </p:cNvPr>
          <p:cNvSpPr txBox="1"/>
          <p:nvPr/>
        </p:nvSpPr>
        <p:spPr>
          <a:xfrm>
            <a:off x="2053916" y="4915908"/>
            <a:ext cx="4649859" cy="584775"/>
          </a:xfrm>
          <a:prstGeom prst="rect">
            <a:avLst/>
          </a:prstGeom>
          <a:noFill/>
        </p:spPr>
        <p:txBody>
          <a:bodyPr wrap="square">
            <a:spAutoFit/>
          </a:bodyPr>
          <a:lstStyle/>
          <a:p>
            <a:pPr algn="just"/>
            <a:r>
              <a:rPr lang="en-US" sz="1600" dirty="0"/>
              <a:t>The </a:t>
            </a:r>
            <a:r>
              <a:rPr lang="en-US" sz="1600" dirty="0">
                <a:highlight>
                  <a:srgbClr val="FF00FF"/>
                </a:highlight>
              </a:rPr>
              <a:t>weight matrix </a:t>
            </a:r>
            <a:r>
              <a:rPr lang="en-US" sz="1600" i="1" dirty="0">
                <a:highlight>
                  <a:srgbClr val="FF00FF"/>
                </a:highlight>
              </a:rPr>
              <a:t>W </a:t>
            </a:r>
            <a:r>
              <a:rPr lang="en-US" sz="1600" dirty="0">
                <a:highlight>
                  <a:srgbClr val="FF00FF"/>
                </a:highlight>
              </a:rPr>
              <a:t>stores the patterns</a:t>
            </a:r>
            <a:r>
              <a:rPr lang="en-US" sz="1600" dirty="0"/>
              <a:t>, which can be retrieved starting with a state pattern </a:t>
            </a:r>
            <a:r>
              <a:rPr lang="en-US" sz="1600" i="1" dirty="0"/>
              <a:t>s</a:t>
            </a:r>
            <a:r>
              <a:rPr lang="en-US" sz="1600" dirty="0"/>
              <a:t>(0)</a:t>
            </a:r>
          </a:p>
        </p:txBody>
      </p:sp>
      <p:pic>
        <p:nvPicPr>
          <p:cNvPr id="43" name="图片 42" descr="% ctex_test.tex&#10;\documentclass[UTF8]{ctexart}&#10;\usepackage{amsmath}&#10;\usepackage{amssymb}&#10;\usepackage{amsfonts}&#10;\pagestyle{empty}&#10;\begin{document}&#10;The basic synchronuous update rule: $s(t+1)=\sigma (Ws(t)-\theta)$&#10;\end{document}" title="IguanaTex Bitmap Display">
            <a:extLst>
              <a:ext uri="{FF2B5EF4-FFF2-40B4-BE49-F238E27FC236}">
                <a16:creationId xmlns:a16="http://schemas.microsoft.com/office/drawing/2014/main" id="{22B37EC1-B993-350F-BAB1-73F162E47CA7}"/>
              </a:ext>
            </a:extLst>
          </p:cNvPr>
          <p:cNvPicPr>
            <a:picLocks noChangeAspect="1"/>
          </p:cNvPicPr>
          <p:nvPr>
            <p:custDataLst>
              <p:tags r:id="rId3"/>
            </p:custDataLst>
          </p:nvPr>
        </p:nvPicPr>
        <p:blipFill>
          <a:blip r:embed="rId9"/>
          <a:stretch>
            <a:fillRect/>
          </a:stretch>
        </p:blipFill>
        <p:spPr>
          <a:xfrm>
            <a:off x="1593032" y="5892961"/>
            <a:ext cx="5529248" cy="243688"/>
          </a:xfrm>
          <a:prstGeom prst="rect">
            <a:avLst/>
          </a:prstGeom>
        </p:spPr>
      </p:pic>
      <p:sp>
        <p:nvSpPr>
          <p:cNvPr id="37" name="矩形: 圆角 36">
            <a:extLst>
              <a:ext uri="{FF2B5EF4-FFF2-40B4-BE49-F238E27FC236}">
                <a16:creationId xmlns:a16="http://schemas.microsoft.com/office/drawing/2014/main" id="{A71F1F1A-8974-2E5F-A13F-3A6CE5E4A240}"/>
              </a:ext>
            </a:extLst>
          </p:cNvPr>
          <p:cNvSpPr/>
          <p:nvPr/>
        </p:nvSpPr>
        <p:spPr>
          <a:xfrm>
            <a:off x="4928616" y="5806440"/>
            <a:ext cx="2313432" cy="365125"/>
          </a:xfrm>
          <a:prstGeom prst="roundRect">
            <a:avLst/>
          </a:prstGeom>
          <a:solidFill>
            <a:schemeClr val="accent5">
              <a:lumMod val="75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dirty="0"/>
          </a:p>
        </p:txBody>
      </p:sp>
    </p:spTree>
    <p:extLst>
      <p:ext uri="{BB962C8B-B14F-4D97-AF65-F5344CB8AC3E}">
        <p14:creationId xmlns:p14="http://schemas.microsoft.com/office/powerpoint/2010/main" val="3063351237"/>
      </p:ext>
    </p:extLst>
  </p:cSld>
  <p:clrMapOvr>
    <a:masterClrMapping/>
  </p:clrMapOvr>
  <p:transition advTm="3610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B4B9F-6C54-875C-FAC7-523CFB0E5C2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9269691-3378-A331-21A4-5241FA10BF3A}"/>
              </a:ext>
            </a:extLst>
          </p:cNvPr>
          <p:cNvSpPr>
            <a:spLocks noGrp="1"/>
          </p:cNvSpPr>
          <p:nvPr>
            <p:ph type="sldNum" sz="quarter" idx="12"/>
          </p:nvPr>
        </p:nvSpPr>
        <p:spPr/>
        <p:txBody>
          <a:bodyPr/>
          <a:lstStyle/>
          <a:p>
            <a:fld id="{F1C17DF8-17C1-4E96-85E1-F7022951190B}" type="slidenum">
              <a:rPr lang="en-US" altLang="en-US" smtClean="0"/>
              <a:pPr/>
              <a:t>9</a:t>
            </a:fld>
            <a:endParaRPr lang="en-US" altLang="en-US"/>
          </a:p>
        </p:txBody>
      </p:sp>
      <p:cxnSp>
        <p:nvCxnSpPr>
          <p:cNvPr id="9" name="Straight Connector 4">
            <a:extLst>
              <a:ext uri="{FF2B5EF4-FFF2-40B4-BE49-F238E27FC236}">
                <a16:creationId xmlns:a16="http://schemas.microsoft.com/office/drawing/2014/main" id="{449AF93F-CA46-DA31-CEE5-1654165FE509}"/>
              </a:ext>
            </a:extLst>
          </p:cNvPr>
          <p:cNvCxnSpPr>
            <a:cxnSpLocks/>
          </p:cNvCxnSpPr>
          <p:nvPr/>
        </p:nvCxnSpPr>
        <p:spPr>
          <a:xfrm>
            <a:off x="274762" y="464031"/>
            <a:ext cx="3584146" cy="0"/>
          </a:xfrm>
          <a:prstGeom prst="line">
            <a:avLst/>
          </a:prstGeom>
          <a:ln w="38100">
            <a:gradFill flip="none" rotWithShape="1">
              <a:gsLst>
                <a:gs pos="0">
                  <a:srgbClr val="99235E"/>
                </a:gs>
                <a:gs pos="100000">
                  <a:srgbClr val="FFFFFF"/>
                </a:gs>
              </a:gsLst>
              <a:lin ang="0" scaled="0"/>
              <a:tileRect/>
            </a:gradFill>
          </a:ln>
        </p:spPr>
        <p:style>
          <a:lnRef idx="1">
            <a:schemeClr val="accent1"/>
          </a:lnRef>
          <a:fillRef idx="0">
            <a:schemeClr val="accent1"/>
          </a:fillRef>
          <a:effectRef idx="0">
            <a:schemeClr val="accent1"/>
          </a:effectRef>
          <a:fontRef idx="minor">
            <a:schemeClr val="tx1"/>
          </a:fontRef>
        </p:style>
      </p:cxnSp>
      <p:pic>
        <p:nvPicPr>
          <p:cNvPr id="5" name="图片 4" descr="% ctex_test.tex&#10;\documentclass[UTF8]{ctexart}&#10;\usepackage{amsmath}&#10;\usepackage{amssymb}&#10;\usepackage{amsfonts}&#10;\pagestyle{empty}&#10;\begin{document}&#10;$s(t+1)=\sigma (Ws(t)-\theta)$&#10;\end{document}" title="IguanaTex Bitmap Display">
            <a:extLst>
              <a:ext uri="{FF2B5EF4-FFF2-40B4-BE49-F238E27FC236}">
                <a16:creationId xmlns:a16="http://schemas.microsoft.com/office/drawing/2014/main" id="{4D6E78FF-4E91-B2F2-3862-0839C09644BE}"/>
              </a:ext>
            </a:extLst>
          </p:cNvPr>
          <p:cNvPicPr>
            <a:picLocks noChangeAspect="1"/>
          </p:cNvPicPr>
          <p:nvPr>
            <p:custDataLst>
              <p:tags r:id="rId1"/>
            </p:custDataLst>
          </p:nvPr>
        </p:nvPicPr>
        <p:blipFill>
          <a:blip r:embed="rId5"/>
          <a:stretch>
            <a:fillRect/>
          </a:stretch>
        </p:blipFill>
        <p:spPr>
          <a:xfrm>
            <a:off x="1596850" y="1657706"/>
            <a:ext cx="2123645" cy="243688"/>
          </a:xfrm>
          <a:prstGeom prst="rect">
            <a:avLst/>
          </a:prstGeom>
        </p:spPr>
      </p:pic>
      <p:sp>
        <p:nvSpPr>
          <p:cNvPr id="6" name="箭头: 右 5">
            <a:extLst>
              <a:ext uri="{FF2B5EF4-FFF2-40B4-BE49-F238E27FC236}">
                <a16:creationId xmlns:a16="http://schemas.microsoft.com/office/drawing/2014/main" id="{DCBB8025-45F5-68BD-3432-747EBB533D1F}"/>
              </a:ext>
            </a:extLst>
          </p:cNvPr>
          <p:cNvSpPr/>
          <p:nvPr/>
        </p:nvSpPr>
        <p:spPr>
          <a:xfrm>
            <a:off x="3971198" y="1657706"/>
            <a:ext cx="1121972" cy="243688"/>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001"/>
          </a:p>
        </p:txBody>
      </p:sp>
      <p:pic>
        <p:nvPicPr>
          <p:cNvPr id="11" name="图片 10" descr="% ctex_test.tex&#10;\documentclass[UTF8]{ctexart}&#10;\usepackage{amsmath}&#10;\usepackage{amssymb}&#10;\usepackage{amsfonts}&#10;\pagestyle{empty}&#10;\begin{document}&#10;$E=-\frac{1}{2}s^TWs+s^T\theta$&#10;\end{document}" title="IguanaTex Bitmap Display">
            <a:extLst>
              <a:ext uri="{FF2B5EF4-FFF2-40B4-BE49-F238E27FC236}">
                <a16:creationId xmlns:a16="http://schemas.microsoft.com/office/drawing/2014/main" id="{C256FC3A-5B6D-F175-94A1-4531071745CA}"/>
              </a:ext>
            </a:extLst>
          </p:cNvPr>
          <p:cNvPicPr>
            <a:picLocks noChangeAspect="1"/>
          </p:cNvPicPr>
          <p:nvPr>
            <p:custDataLst>
              <p:tags r:id="rId2"/>
            </p:custDataLst>
          </p:nvPr>
        </p:nvPicPr>
        <p:blipFill>
          <a:blip r:embed="rId6"/>
          <a:stretch>
            <a:fillRect/>
          </a:stretch>
        </p:blipFill>
        <p:spPr>
          <a:xfrm>
            <a:off x="6896143" y="1637074"/>
            <a:ext cx="1821108" cy="286856"/>
          </a:xfrm>
          <a:prstGeom prst="rect">
            <a:avLst/>
          </a:prstGeom>
        </p:spPr>
      </p:pic>
      <p:sp>
        <p:nvSpPr>
          <p:cNvPr id="14" name="文本框 13">
            <a:extLst>
              <a:ext uri="{FF2B5EF4-FFF2-40B4-BE49-F238E27FC236}">
                <a16:creationId xmlns:a16="http://schemas.microsoft.com/office/drawing/2014/main" id="{D0B28738-1360-43E7-8C11-A5B6A914C462}"/>
              </a:ext>
            </a:extLst>
          </p:cNvPr>
          <p:cNvSpPr txBox="1"/>
          <p:nvPr/>
        </p:nvSpPr>
        <p:spPr>
          <a:xfrm>
            <a:off x="5177001" y="1574252"/>
            <a:ext cx="1761126" cy="369332"/>
          </a:xfrm>
          <a:prstGeom prst="rect">
            <a:avLst/>
          </a:prstGeom>
          <a:noFill/>
        </p:spPr>
        <p:txBody>
          <a:bodyPr wrap="square">
            <a:spAutoFit/>
          </a:bodyPr>
          <a:lstStyle/>
          <a:p>
            <a:r>
              <a:rPr lang="en-US" dirty="0"/>
              <a:t>energy function:</a:t>
            </a:r>
            <a:endParaRPr lang="en-001" dirty="0"/>
          </a:p>
        </p:txBody>
      </p:sp>
      <p:sp>
        <p:nvSpPr>
          <p:cNvPr id="18" name="文本框 17">
            <a:extLst>
              <a:ext uri="{FF2B5EF4-FFF2-40B4-BE49-F238E27FC236}">
                <a16:creationId xmlns:a16="http://schemas.microsoft.com/office/drawing/2014/main" id="{0858C330-B90D-8FD4-128A-288868AD03D4}"/>
              </a:ext>
            </a:extLst>
          </p:cNvPr>
          <p:cNvSpPr txBox="1"/>
          <p:nvPr/>
        </p:nvSpPr>
        <p:spPr>
          <a:xfrm>
            <a:off x="3928142" y="1303564"/>
            <a:ext cx="1121973" cy="369332"/>
          </a:xfrm>
          <a:prstGeom prst="rect">
            <a:avLst/>
          </a:prstGeom>
          <a:noFill/>
        </p:spPr>
        <p:txBody>
          <a:bodyPr wrap="square">
            <a:spAutoFit/>
          </a:bodyPr>
          <a:lstStyle/>
          <a:p>
            <a:r>
              <a:rPr lang="en-US" dirty="0"/>
              <a:t>minimizes</a:t>
            </a:r>
            <a:endParaRPr lang="en-001" dirty="0"/>
          </a:p>
        </p:txBody>
      </p:sp>
      <p:sp>
        <p:nvSpPr>
          <p:cNvPr id="19" name="文本框 18">
            <a:extLst>
              <a:ext uri="{FF2B5EF4-FFF2-40B4-BE49-F238E27FC236}">
                <a16:creationId xmlns:a16="http://schemas.microsoft.com/office/drawing/2014/main" id="{BE766896-CB41-4EB8-6B47-04ADD1C6E43A}"/>
              </a:ext>
            </a:extLst>
          </p:cNvPr>
          <p:cNvSpPr txBox="1"/>
          <p:nvPr/>
        </p:nvSpPr>
        <p:spPr>
          <a:xfrm>
            <a:off x="238477" y="1574252"/>
            <a:ext cx="1761126" cy="369332"/>
          </a:xfrm>
          <a:prstGeom prst="rect">
            <a:avLst/>
          </a:prstGeom>
          <a:noFill/>
        </p:spPr>
        <p:txBody>
          <a:bodyPr wrap="square">
            <a:spAutoFit/>
          </a:bodyPr>
          <a:lstStyle/>
          <a:p>
            <a:r>
              <a:rPr lang="en-US" dirty="0"/>
              <a:t>Update rule:</a:t>
            </a:r>
            <a:endParaRPr lang="en-001" dirty="0"/>
          </a:p>
        </p:txBody>
      </p:sp>
      <p:sp>
        <p:nvSpPr>
          <p:cNvPr id="22" name="文本框 21">
            <a:extLst>
              <a:ext uri="{FF2B5EF4-FFF2-40B4-BE49-F238E27FC236}">
                <a16:creationId xmlns:a16="http://schemas.microsoft.com/office/drawing/2014/main" id="{62455419-40CA-0A7B-4323-2FB72B99E733}"/>
              </a:ext>
            </a:extLst>
          </p:cNvPr>
          <p:cNvSpPr txBox="1"/>
          <p:nvPr/>
        </p:nvSpPr>
        <p:spPr>
          <a:xfrm>
            <a:off x="1931346" y="3282631"/>
            <a:ext cx="5281307" cy="2542363"/>
          </a:xfrm>
          <a:custGeom>
            <a:avLst/>
            <a:gdLst>
              <a:gd name="connsiteX0" fmla="*/ 0 w 5281307"/>
              <a:gd name="connsiteY0" fmla="*/ 0 h 2542363"/>
              <a:gd name="connsiteX1" fmla="*/ 712976 w 5281307"/>
              <a:gd name="connsiteY1" fmla="*/ 0 h 2542363"/>
              <a:gd name="connsiteX2" fmla="*/ 1425953 w 5281307"/>
              <a:gd name="connsiteY2" fmla="*/ 0 h 2542363"/>
              <a:gd name="connsiteX3" fmla="*/ 2086116 w 5281307"/>
              <a:gd name="connsiteY3" fmla="*/ 0 h 2542363"/>
              <a:gd name="connsiteX4" fmla="*/ 2640654 w 5281307"/>
              <a:gd name="connsiteY4" fmla="*/ 0 h 2542363"/>
              <a:gd name="connsiteX5" fmla="*/ 3195191 w 5281307"/>
              <a:gd name="connsiteY5" fmla="*/ 0 h 2542363"/>
              <a:gd name="connsiteX6" fmla="*/ 3855354 w 5281307"/>
              <a:gd name="connsiteY6" fmla="*/ 0 h 2542363"/>
              <a:gd name="connsiteX7" fmla="*/ 4462704 w 5281307"/>
              <a:gd name="connsiteY7" fmla="*/ 0 h 2542363"/>
              <a:gd name="connsiteX8" fmla="*/ 5281307 w 5281307"/>
              <a:gd name="connsiteY8" fmla="*/ 0 h 2542363"/>
              <a:gd name="connsiteX9" fmla="*/ 5281307 w 5281307"/>
              <a:gd name="connsiteY9" fmla="*/ 686438 h 2542363"/>
              <a:gd name="connsiteX10" fmla="*/ 5281307 w 5281307"/>
              <a:gd name="connsiteY10" fmla="*/ 1347452 h 2542363"/>
              <a:gd name="connsiteX11" fmla="*/ 5281307 w 5281307"/>
              <a:gd name="connsiteY11" fmla="*/ 2542363 h 2542363"/>
              <a:gd name="connsiteX12" fmla="*/ 4726770 w 5281307"/>
              <a:gd name="connsiteY12" fmla="*/ 2542363 h 2542363"/>
              <a:gd name="connsiteX13" fmla="*/ 3960980 w 5281307"/>
              <a:gd name="connsiteY13" fmla="*/ 2542363 h 2542363"/>
              <a:gd name="connsiteX14" fmla="*/ 3195191 w 5281307"/>
              <a:gd name="connsiteY14" fmla="*/ 2542363 h 2542363"/>
              <a:gd name="connsiteX15" fmla="*/ 2429401 w 5281307"/>
              <a:gd name="connsiteY15" fmla="*/ 2542363 h 2542363"/>
              <a:gd name="connsiteX16" fmla="*/ 1822051 w 5281307"/>
              <a:gd name="connsiteY16" fmla="*/ 2542363 h 2542363"/>
              <a:gd name="connsiteX17" fmla="*/ 1267514 w 5281307"/>
              <a:gd name="connsiteY17" fmla="*/ 2542363 h 2542363"/>
              <a:gd name="connsiteX18" fmla="*/ 0 w 5281307"/>
              <a:gd name="connsiteY18" fmla="*/ 2542363 h 2542363"/>
              <a:gd name="connsiteX19" fmla="*/ 0 w 5281307"/>
              <a:gd name="connsiteY19" fmla="*/ 1957620 h 2542363"/>
              <a:gd name="connsiteX20" fmla="*/ 0 w 5281307"/>
              <a:gd name="connsiteY20" fmla="*/ 1271182 h 2542363"/>
              <a:gd name="connsiteX21" fmla="*/ 0 w 5281307"/>
              <a:gd name="connsiteY21" fmla="*/ 711862 h 2542363"/>
              <a:gd name="connsiteX22" fmla="*/ 0 w 5281307"/>
              <a:gd name="connsiteY22" fmla="*/ 0 h 2542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81307" h="2542363" extrusionOk="0">
                <a:moveTo>
                  <a:pt x="0" y="0"/>
                </a:moveTo>
                <a:cubicBezTo>
                  <a:pt x="250598" y="-24386"/>
                  <a:pt x="417404" y="34562"/>
                  <a:pt x="712976" y="0"/>
                </a:cubicBezTo>
                <a:cubicBezTo>
                  <a:pt x="1008548" y="-34562"/>
                  <a:pt x="1276573" y="9234"/>
                  <a:pt x="1425953" y="0"/>
                </a:cubicBezTo>
                <a:cubicBezTo>
                  <a:pt x="1575333" y="-9234"/>
                  <a:pt x="1923684" y="10191"/>
                  <a:pt x="2086116" y="0"/>
                </a:cubicBezTo>
                <a:cubicBezTo>
                  <a:pt x="2248548" y="-10191"/>
                  <a:pt x="2432091" y="9766"/>
                  <a:pt x="2640654" y="0"/>
                </a:cubicBezTo>
                <a:cubicBezTo>
                  <a:pt x="2849217" y="-9766"/>
                  <a:pt x="2990505" y="16361"/>
                  <a:pt x="3195191" y="0"/>
                </a:cubicBezTo>
                <a:cubicBezTo>
                  <a:pt x="3399877" y="-16361"/>
                  <a:pt x="3694499" y="-30090"/>
                  <a:pt x="3855354" y="0"/>
                </a:cubicBezTo>
                <a:cubicBezTo>
                  <a:pt x="4016209" y="30090"/>
                  <a:pt x="4162812" y="10944"/>
                  <a:pt x="4462704" y="0"/>
                </a:cubicBezTo>
                <a:cubicBezTo>
                  <a:pt x="4762596" y="-10944"/>
                  <a:pt x="4926713" y="-5948"/>
                  <a:pt x="5281307" y="0"/>
                </a:cubicBezTo>
                <a:cubicBezTo>
                  <a:pt x="5284879" y="313204"/>
                  <a:pt x="5299415" y="510342"/>
                  <a:pt x="5281307" y="686438"/>
                </a:cubicBezTo>
                <a:cubicBezTo>
                  <a:pt x="5263199" y="862534"/>
                  <a:pt x="5283967" y="1088104"/>
                  <a:pt x="5281307" y="1347452"/>
                </a:cubicBezTo>
                <a:cubicBezTo>
                  <a:pt x="5278647" y="1606800"/>
                  <a:pt x="5298541" y="2270046"/>
                  <a:pt x="5281307" y="2542363"/>
                </a:cubicBezTo>
                <a:cubicBezTo>
                  <a:pt x="5099966" y="2565573"/>
                  <a:pt x="4988760" y="2541782"/>
                  <a:pt x="4726770" y="2542363"/>
                </a:cubicBezTo>
                <a:cubicBezTo>
                  <a:pt x="4464780" y="2542944"/>
                  <a:pt x="4271780" y="2528219"/>
                  <a:pt x="3960980" y="2542363"/>
                </a:cubicBezTo>
                <a:cubicBezTo>
                  <a:pt x="3650180" y="2556508"/>
                  <a:pt x="3444099" y="2545585"/>
                  <a:pt x="3195191" y="2542363"/>
                </a:cubicBezTo>
                <a:cubicBezTo>
                  <a:pt x="2946283" y="2539141"/>
                  <a:pt x="2587653" y="2579435"/>
                  <a:pt x="2429401" y="2542363"/>
                </a:cubicBezTo>
                <a:cubicBezTo>
                  <a:pt x="2271149" y="2505292"/>
                  <a:pt x="2057379" y="2538095"/>
                  <a:pt x="1822051" y="2542363"/>
                </a:cubicBezTo>
                <a:cubicBezTo>
                  <a:pt x="1586723" y="2546632"/>
                  <a:pt x="1380782" y="2520176"/>
                  <a:pt x="1267514" y="2542363"/>
                </a:cubicBezTo>
                <a:cubicBezTo>
                  <a:pt x="1154246" y="2564550"/>
                  <a:pt x="513083" y="2547357"/>
                  <a:pt x="0" y="2542363"/>
                </a:cubicBezTo>
                <a:cubicBezTo>
                  <a:pt x="24792" y="2285257"/>
                  <a:pt x="7447" y="2236462"/>
                  <a:pt x="0" y="1957620"/>
                </a:cubicBezTo>
                <a:cubicBezTo>
                  <a:pt x="-7447" y="1678778"/>
                  <a:pt x="-7724" y="1594023"/>
                  <a:pt x="0" y="1271182"/>
                </a:cubicBezTo>
                <a:cubicBezTo>
                  <a:pt x="7724" y="948341"/>
                  <a:pt x="-10575" y="929395"/>
                  <a:pt x="0" y="711862"/>
                </a:cubicBezTo>
                <a:cubicBezTo>
                  <a:pt x="10575" y="494329"/>
                  <a:pt x="4404" y="272112"/>
                  <a:pt x="0" y="0"/>
                </a:cubicBezTo>
                <a:close/>
              </a:path>
            </a:pathLst>
          </a:custGeom>
          <a:noFill/>
          <a:ln w="19050">
            <a:solidFill>
              <a:schemeClr val="tx1"/>
            </a:solidFill>
            <a:extLst>
              <a:ext uri="{C807C97D-BFC1-408E-A445-0C87EB9F89A2}">
                <ask:lineSketchStyleProps xmlns:ask="http://schemas.microsoft.com/office/drawing/2018/sketchyshapes" sd="1127099310">
                  <a:prstGeom prst="rect">
                    <a:avLst/>
                  </a:prstGeom>
                  <ask:type>
                    <ask:lineSketchFreehand/>
                  </ask:type>
                </ask:lineSketchStyleProps>
              </a:ext>
            </a:extLst>
          </a:ln>
        </p:spPr>
        <p:txBody>
          <a:bodyPr wrap="square">
            <a:spAutoFit/>
          </a:bodyPr>
          <a:lstStyle/>
          <a:p>
            <a:pPr algn="just">
              <a:lnSpc>
                <a:spcPct val="150000"/>
              </a:lnSpc>
            </a:pPr>
            <a:r>
              <a:rPr lang="en-US" dirty="0">
                <a:highlight>
                  <a:srgbClr val="FF00FF"/>
                </a:highlight>
              </a:rPr>
              <a:t>Convergence properties</a:t>
            </a:r>
          </a:p>
          <a:p>
            <a:pPr marL="285750" indent="-285750" algn="just">
              <a:lnSpc>
                <a:spcPct val="150000"/>
              </a:lnSpc>
              <a:buFont typeface="Arial" panose="020B0604020202020204" pitchFamily="34" charset="0"/>
              <a:buChar char="•"/>
            </a:pPr>
            <a:r>
              <a:rPr lang="en-US" dirty="0"/>
              <a:t>For </a:t>
            </a:r>
            <a:r>
              <a:rPr lang="en-US" i="1" u="sng" dirty="0"/>
              <a:t>asynchronous</a:t>
            </a:r>
            <a:r>
              <a:rPr lang="en-US" dirty="0"/>
              <a:t> updates with </a:t>
            </a:r>
            <a:r>
              <a:rPr lang="en-US" i="1" dirty="0" err="1"/>
              <a:t>w</a:t>
            </a:r>
            <a:r>
              <a:rPr lang="en-US" i="1" baseline="-25000" dirty="0" err="1"/>
              <a:t>ii</a:t>
            </a:r>
            <a:r>
              <a:rPr lang="en-US" i="1" baseline="-25000" dirty="0"/>
              <a:t> </a:t>
            </a:r>
            <a:r>
              <a:rPr lang="en-US" dirty="0"/>
              <a:t>≥ </a:t>
            </a:r>
            <a:r>
              <a:rPr lang="en-US" i="1" dirty="0"/>
              <a:t>0</a:t>
            </a:r>
            <a:r>
              <a:rPr lang="en-US" dirty="0"/>
              <a:t> and </a:t>
            </a:r>
            <a:r>
              <a:rPr lang="en-US" i="1" dirty="0" err="1"/>
              <a:t>w</a:t>
            </a:r>
            <a:r>
              <a:rPr lang="en-US" i="1" baseline="-25000" dirty="0" err="1"/>
              <a:t>i</a:t>
            </a:r>
            <a:r>
              <a:rPr lang="en-US" altLang="zh-CN" i="1" baseline="-25000" dirty="0" err="1"/>
              <a:t>j</a:t>
            </a:r>
            <a:r>
              <a:rPr lang="en-US" i="1" baseline="-25000" dirty="0"/>
              <a:t> </a:t>
            </a:r>
            <a:r>
              <a:rPr lang="en-US" dirty="0"/>
              <a:t>=</a:t>
            </a:r>
            <a:r>
              <a:rPr lang="en-US" i="1" dirty="0"/>
              <a:t> </a:t>
            </a:r>
            <a:r>
              <a:rPr lang="en-US" i="1" dirty="0" err="1"/>
              <a:t>w</a:t>
            </a:r>
            <a:r>
              <a:rPr lang="en-US" i="1" baseline="-25000" dirty="0" err="1"/>
              <a:t>ji</a:t>
            </a:r>
            <a:r>
              <a:rPr lang="en-US" dirty="0"/>
              <a:t>, the updates converge to a stable state.</a:t>
            </a:r>
          </a:p>
          <a:p>
            <a:pPr marL="285750" indent="-285750" algn="just">
              <a:lnSpc>
                <a:spcPct val="150000"/>
              </a:lnSpc>
              <a:buFont typeface="Arial" panose="020B0604020202020204" pitchFamily="34" charset="0"/>
              <a:buChar char="•"/>
            </a:pPr>
            <a:r>
              <a:rPr lang="en-US" dirty="0"/>
              <a:t>For </a:t>
            </a:r>
            <a:r>
              <a:rPr lang="en-US" i="1" u="sng" dirty="0"/>
              <a:t>synchronous</a:t>
            </a:r>
            <a:r>
              <a:rPr lang="en-US" dirty="0"/>
              <a:t> updates with </a:t>
            </a:r>
            <a:r>
              <a:rPr lang="en-US" i="1" dirty="0" err="1"/>
              <a:t>w</a:t>
            </a:r>
            <a:r>
              <a:rPr lang="en-US" i="1" baseline="-25000" dirty="0" err="1"/>
              <a:t>i</a:t>
            </a:r>
            <a:r>
              <a:rPr lang="en-US" altLang="zh-CN" i="1" baseline="-25000" dirty="0" err="1"/>
              <a:t>j</a:t>
            </a:r>
            <a:r>
              <a:rPr lang="en-US" i="1" baseline="-25000" dirty="0"/>
              <a:t> </a:t>
            </a:r>
            <a:r>
              <a:rPr lang="en-US" dirty="0"/>
              <a:t>=</a:t>
            </a:r>
            <a:r>
              <a:rPr lang="en-US" i="1" dirty="0"/>
              <a:t> </a:t>
            </a:r>
            <a:r>
              <a:rPr lang="en-US" i="1" dirty="0" err="1"/>
              <a:t>w</a:t>
            </a:r>
            <a:r>
              <a:rPr lang="en-US" i="1" baseline="-25000" dirty="0" err="1"/>
              <a:t>ji</a:t>
            </a:r>
            <a:r>
              <a:rPr lang="en-US" dirty="0"/>
              <a:t>, the updates converge to a stable state </a:t>
            </a:r>
            <a:r>
              <a:rPr lang="en-US" b="1" dirty="0">
                <a:highlight>
                  <a:srgbClr val="FF0000"/>
                </a:highlight>
              </a:rPr>
              <a:t>or</a:t>
            </a:r>
            <a:r>
              <a:rPr lang="en-US" dirty="0"/>
              <a:t> a limit cycle of length 2.</a:t>
            </a:r>
            <a:endParaRPr lang="en-001" dirty="0"/>
          </a:p>
        </p:txBody>
      </p:sp>
      <p:sp>
        <p:nvSpPr>
          <p:cNvPr id="25" name="標題 5">
            <a:extLst>
              <a:ext uri="{FF2B5EF4-FFF2-40B4-BE49-F238E27FC236}">
                <a16:creationId xmlns:a16="http://schemas.microsoft.com/office/drawing/2014/main" id="{9778AD3B-AFCD-3015-FFA8-9823127124D1}"/>
              </a:ext>
            </a:extLst>
          </p:cNvPr>
          <p:cNvSpPr>
            <a:spLocks noGrp="1"/>
          </p:cNvSpPr>
          <p:nvPr>
            <p:ph type="title"/>
          </p:nvPr>
        </p:nvSpPr>
        <p:spPr>
          <a:xfrm>
            <a:off x="-280818" y="-24922"/>
            <a:ext cx="9319329" cy="490537"/>
          </a:xfrm>
        </p:spPr>
        <p:txBody>
          <a:bodyPr rtlCol="0">
            <a:normAutofit/>
          </a:bodyPr>
          <a:lstStyle/>
          <a:p>
            <a:pPr marL="461963">
              <a:defRPr/>
            </a:pPr>
            <a:r>
              <a:rPr lang="en-US" altLang="en-US" sz="2400" b="1" dirty="0">
                <a:solidFill>
                  <a:schemeClr val="bg2">
                    <a:lumMod val="75000"/>
                  </a:schemeClr>
                </a:solidFill>
                <a:cs typeface="Times New Roman" pitchFamily="18" charset="0"/>
              </a:rPr>
              <a:t>Associative Memory | Hopfield Neural Networks | </a:t>
            </a:r>
            <a:r>
              <a:rPr lang="en-US" altLang="zh-CN" sz="2400" b="1" dirty="0">
                <a:solidFill>
                  <a:srgbClr val="99235E"/>
                </a:solidFill>
                <a:cs typeface="Times New Roman" pitchFamily="18" charset="0"/>
              </a:rPr>
              <a:t>A</a:t>
            </a:r>
            <a:r>
              <a:rPr lang="en-US" altLang="en-US" sz="2400" b="1" dirty="0">
                <a:solidFill>
                  <a:srgbClr val="99235E"/>
                </a:solidFill>
                <a:cs typeface="Times New Roman" pitchFamily="18" charset="0"/>
              </a:rPr>
              <a:t>M &amp; HNN </a:t>
            </a:r>
          </a:p>
        </p:txBody>
      </p:sp>
    </p:spTree>
    <p:extLst>
      <p:ext uri="{BB962C8B-B14F-4D97-AF65-F5344CB8AC3E}">
        <p14:creationId xmlns:p14="http://schemas.microsoft.com/office/powerpoint/2010/main" val="2336372465"/>
      </p:ext>
    </p:extLst>
  </p:cSld>
  <p:clrMapOvr>
    <a:masterClrMapping/>
  </p:clrMapOvr>
  <p:transition advTm="36100"/>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855.6431"/>
  <p:tag name="LATEXADDIN" val="% ctex_test.tex&#10;\documentclass[UTF8]{ctexart}&#10;\usepackage{amsmath}&#10;\usepackage{amssymb}&#10;\usepackage{amsfonts}&#10;\pagestyle{empty}&#10;\begin{document}&#10;\begin{align*}&#10;s_i(t)&amp;=\sigma(u_i(t))&#10;\end{align*}&#10;\end{document}"/>
  <p:tag name="IGUANATEXSIZE" val="20"/>
  <p:tag name="IGUANATEXCURSOR" val="159"/>
  <p:tag name="TRANSPARENCY" val="True"/>
  <p:tag name="LATEXENGINEID" val="0"/>
  <p:tag name="TEMPFOLDER" val="d:\a\"/>
  <p:tag name="LATEXFORMHEIGHT" val="320"/>
  <p:tag name="LATEXFORMWIDTH" val="385"/>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382.827"/>
  <p:tag name="LATEXADDIN" val="% ctex_test.tex&#10;\documentclass[UTF8]{ctexart}&#10;\usepackage{amsmath}&#10;\usepackage{amssymb}&#10;\usepackage{amsfonts}&#10;\pagestyle{empty}&#10;\begin{document}&#10;$x(t+1)=\sigma (Wx(t)-\theta)$&#10;\end{document}"/>
  <p:tag name="IGUANATEXSIZE" val="20"/>
  <p:tag name="IGUANATEXCURSOR" val="147"/>
  <p:tag name="TRANSPARENCY" val="True"/>
  <p:tag name="LATEXENGINEID" val="0"/>
  <p:tag name="TEMPFOLDER" val="d:\a\"/>
  <p:tag name="LATEXFORMHEIGHT" val="320"/>
  <p:tag name="LATEXFORMWIDTH" val="385"/>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64.9794"/>
  <p:tag name="ORIGINALWIDTH" val="2063.742"/>
  <p:tag name="LATEXADDIN" val="% ctex_test.tex&#10;\documentclass[UTF8]{ctexart}&#10;\usepackage{amsmath}&#10;\usepackage{amssymb}&#10;\usepackage{amsfonts}&#10;\pagestyle{empty}&#10;\begin{document}&#10;The weight matrix: $W=\sum_{i=1}^3x_{i} x_{i}^T$&#10;\end{document}"/>
  <p:tag name="IGUANATEXSIZE" val="20"/>
  <p:tag name="IGUANATEXCURSOR" val="208"/>
  <p:tag name="TRANSPARENCY" val="True"/>
  <p:tag name="LATEXENGINEID" val="0"/>
  <p:tag name="TEMPFOLDER" val="d:\a\"/>
  <p:tag name="LATEXFORMHEIGHT" val="320"/>
  <p:tag name="LATEXFORMWIDTH" val="385"/>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994.751"/>
  <p:tag name="LATEXADDIN" val="% ctex_test.tex&#10;\documentclass[UTF8]{ctexart}&#10;\usepackage{amsmath}&#10;\usepackage{amssymb}&#10;\usepackage{amsfonts}&#10;\pagestyle{empty}&#10;\begin{document}&#10;$\langle x^{\text{masked}}_{\text{input1}},x_{\text{input3}}\rangle&gt;\langle x^{\text{masked}}_{\text{input1}},x_{\text{input1}}\rangle$&#10;\end{document}"/>
  <p:tag name="IGUANATEXSIZE" val="20"/>
  <p:tag name="IGUANATEXCURSOR" val="205"/>
  <p:tag name="TRANSPARENCY" val="True"/>
  <p:tag name="LATEXENGINEID" val="0"/>
  <p:tag name="TEMPFOLDER" val="d:\a\"/>
  <p:tag name="LATEXFORMHEIGHT" val="320"/>
  <p:tag name="LATEXFORMWIDTH" val="385"/>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160.105"/>
  <p:tag name="LATEXADDIN" val="% ctex_test.tex&#10;\documentclass[UTF8]{ctexart}&#10;\usepackage{amsmath}&#10;\usepackage{amssymb}&#10;\usepackage{amsfonts}&#10;\pagestyle{empty}&#10;\begin{document}&#10;$E=-\frac{1}{2}s^TWs+s^T\theta$&#10;\end{document}"/>
  <p:tag name="IGUANATEXSIZE" val="20"/>
  <p:tag name="IGUANATEXCURSOR" val="175"/>
  <p:tag name="TRANSPARENCY" val="True"/>
  <p:tag name="LATEXENGINEID" val="0"/>
  <p:tag name="TEMPFOLDER" val="d:\a\"/>
  <p:tag name="LATEXFORMHEIGHT" val="320"/>
  <p:tag name="LATEXFORMWIDTH" val="385"/>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714.6606"/>
  <p:tag name="LATEXADDIN" val="% ctex_test.tex&#10;\documentclass[UTF8]{ctexart}&#10;\usepackage{amsmath}&#10;\usepackage{amssymb}&#10;\usepackage{amsfonts}&#10;\pagestyle{empty}&#10;\begin{document}&#10;$$C \cong \frac{d}{2 \log (d)}$$&#10;\end{document}"/>
  <p:tag name="IGUANATEXSIZE" val="20"/>
  <p:tag name="IGUANATEXCURSOR" val="173"/>
  <p:tag name="TRANSPARENCY" val="True"/>
  <p:tag name="LATEXENGINEID" val="0"/>
  <p:tag name="TEMPFOLDER" val="d:\a\"/>
  <p:tag name="LATEXFORMHEIGHT" val="320"/>
  <p:tag name="LATEXFORMWIDTH" val="385"/>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570.6786"/>
  <p:tag name="ORIGINALWIDTH" val="4281.215"/>
  <p:tag name="LATEXADDIN" val="% ctex_test.tex&#10;\documentclass[UTF8]{ctexart}&#10;\usepackage{amsmath}&#10;\usepackage{amssymb}&#10;\usepackage{amsfonts}&#10;\pagestyle{empty}&#10;\begin{document}&#10;$$E=-\sum_{i=1}^nF(x_i^Ts),$$&#10;where $F$ is an interaction function, and $n$ is the number of stored patterns.&#10;\end{document}"/>
  <p:tag name="IGUANATEXSIZE" val="20"/>
  <p:tag name="IGUANATEXCURSOR" val="254"/>
  <p:tag name="TRANSPARENCY" val="True"/>
  <p:tag name="LATEXENGINEID" val="0"/>
  <p:tag name="TEMPFOLDER" val="d:\a\"/>
  <p:tag name="LATEXFORMHEIGHT" val="320"/>
  <p:tag name="LATEXFORMWIDTH" val="385"/>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559.4301"/>
  <p:tag name="LATEXADDIN" val="% ctex_test.tex&#10;\documentclass[UTF8]{ctexart}&#10;\usepackage{amsmath}&#10;\usepackage{amssymb}&#10;\usepackage{amsfonts}&#10;\pagestyle{empty}&#10;\begin{document}&#10;$$F(z)=z^a$$&#10;\end{document}"/>
  <p:tag name="IGUANATEXSIZE" val="20"/>
  <p:tag name="IGUANATEXCURSOR" val="148"/>
  <p:tag name="TRANSPARENCY" val="True"/>
  <p:tag name="LATEXENGINEID" val="0"/>
  <p:tag name="TEMPFOLDER" val="d:\a\"/>
  <p:tag name="LATEXFORMHEIGHT" val="320"/>
  <p:tag name="LATEXFORMWIDTH" val="385"/>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43.4571"/>
  <p:tag name="ORIGINALWIDTH" val="4282.715"/>
  <p:tag name="LATEXADDIN" val="% ctex_test.tex&#10;\documentclass[UTF8]{ctexart}&#10;\usepackage{amsmath}&#10;\usepackage{amssymb}&#10;\usepackage{amsfonts}&#10;\usepackage{color}&#10;\pagestyle{empty}&#10;\begin{document}&#10;\noindent \textcolor{blue}{with a small percentage of errors}: \textcolor{red}{$C\cong \alpha_ad^{a-1}$}, where $\alpha_a$ is a constant, which depends on an (arbitrary) threshold on the error probability.&#10;\end{document}"/>
  <p:tag name="IGUANATEXSIZE" val="20"/>
  <p:tag name="IGUANATEXCURSOR" val="189"/>
  <p:tag name="TRANSPARENCY" val="True"/>
  <p:tag name="LATEXENGINEID" val="0"/>
  <p:tag name="TEMPFOLDER" val="d:\a\"/>
  <p:tag name="LATEXFORMHEIGHT" val="320"/>
  <p:tag name="LATEXFORMWIDTH" val="385"/>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569.9287"/>
  <p:tag name="ORIGINALWIDTH" val="3508.062"/>
  <p:tag name="LATEXADDIN" val="% ctex_test.tex&#10;\documentclass[UTF8]{ctexart}&#10;\usepackage{amsmath}&#10;\usepackage{amssymb}&#10;\usepackage{amsfonts}&#10;\pagestyle{empty}&#10;\begin{document}&#10;The storage capacity for retrieval of patterns free of errors is:&#10;$$C\cong \frac{1}{2(2a-3)!!}\frac{d^{a-1}}{\log(d)}$$&#10;\end{document}"/>
  <p:tag name="IGUANATEXSIZE" val="20"/>
  <p:tag name="IGUANATEXCURSOR" val="220"/>
  <p:tag name="TRANSPARENCY" val="True"/>
  <p:tag name="LATEXENGINEID" val="0"/>
  <p:tag name="TEMPFOLDER" val="d:\a\"/>
  <p:tag name="LATEXFORMHEIGHT" val="320"/>
  <p:tag name="LATEXFORMWIDTH" val="385"/>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797.9002"/>
  <p:tag name="LATEXADDIN" val="% ctex_test.tex&#10;\documentclass[UTF8]{ctexart}&#10;\usepackage{amsmath}&#10;\usepackage{amssymb}&#10;\usepackage{amsfonts}&#10;\pagestyle{empty}&#10;\begin{document}&#10;$$F(z)=\exp (z)$$&#10;\end{document}"/>
  <p:tag name="IGUANATEXSIZE" val="20"/>
  <p:tag name="IGUANATEXCURSOR" val="162"/>
  <p:tag name="TRANSPARENCY" val="True"/>
  <p:tag name="LATEXENGINEID" val="0"/>
  <p:tag name="TEMPFOLDER" val="d:\a\"/>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753.281"/>
  <p:tag name="LATEXADDIN" val="% ctex_test.tex&#10;\documentclass[UTF8]{ctexart}&#10;\usepackage{amsmath}&#10;\usepackage{amssymb}&#10;\usepackage{amsfonts}&#10;\pagestyle{empty}&#10;\begin{document}&#10;\begin{align*}&#10;u_i(t+1) =  Ws_i(t) -\theta,~~i,...,n&#10;\end{align*}&#10;\end{document}"/>
  <p:tag name="IGUANATEXSIZE" val="20"/>
  <p:tag name="IGUANATEXCURSOR" val="160"/>
  <p:tag name="TRANSPARENCY" val="True"/>
  <p:tag name="LATEXENGINEID" val="0"/>
  <p:tag name="TEMPFOLDER" val="d:\a\"/>
  <p:tag name="LATEXFORMHEIGHT" val="320"/>
  <p:tag name="LATEXFORMWIDTH" val="385"/>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154.106"/>
  <p:tag name="LATEXADDIN" val="% ctex_test.tex&#10;\documentclass[UTF8]{ctexart}&#10;\usepackage{amsmath}&#10;\usepackage{amssymb}&#10;\usepackage{amsfonts}&#10;\pagestyle{empty}&#10;\begin{document}&#10;$$E=-\sum_{i=1}^n\exp (x_i^Ts),$$&#10;\end{document}"/>
  <p:tag name="IGUANATEXSIZE" val="20"/>
  <p:tag name="IGUANATEXCURSOR" val="167"/>
  <p:tag name="TRANSPARENCY" val="True"/>
  <p:tag name="LATEXENGINEID" val="0"/>
  <p:tag name="TEMPFOLDER" val="d:\a\"/>
  <p:tag name="LATEXFORMHEIGHT" val="320"/>
  <p:tag name="LATEXFORMWIDTH" val="385"/>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78.7027"/>
  <p:tag name="ORIGINALWIDTH" val="1947.506"/>
  <p:tag name="LATEXADDIN" val="% ctex_test.tex&#10;\documentclass[UTF8]{ctexart}&#10;\usepackage{amsmath}&#10;\usepackage{amssymb}&#10;\usepackage{amsfonts}&#10;\pagestyle{empty}&#10;\begin{document}&#10;\begin{equation*}&#10;\text{lse}(\beta, \boldsymbol{z}) = \beta^{-1} \log \bigg( \sum_{l=1}^N \text{exp}(\beta z_l) \bigg) &#10;\end{equation*}&#10;\end{document}"/>
  <p:tag name="IGUANATEXSIZE" val="20"/>
  <p:tag name="IGUANATEXCURSOR" val="279"/>
  <p:tag name="TRANSPARENCY" val="True"/>
  <p:tag name="LATEXENGINEID" val="0"/>
  <p:tag name="TEMPFOLDER" val="d:\a\"/>
  <p:tag name="LATEXFORMHEIGHT" val="320"/>
  <p:tag name="LATEXFORMWIDTH" val="385"/>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64.2294"/>
  <p:tag name="ORIGINALWIDTH" val="1318.335"/>
  <p:tag name="LATEXADDIN" val="% ctex_test.tex&#10;\documentclass[UTF8]{ctexart}&#10;\usepackage{amsmath}&#10;\usepackage{amssymb}&#10;\usepackage{amsfonts}&#10;\pagestyle{empty}&#10;\begin{document}&#10;\begin{equation*}&#10;\text{E} = -\text{exp}\big( \text{lse}(1,\boldsymbol{X}^T \boldsymbol{s}) \big) &#10;\end{equation*}&#10;\end{document}"/>
  <p:tag name="IGUANATEXSIZE" val="20"/>
  <p:tag name="IGUANATEXCURSOR" val="234"/>
  <p:tag name="TRANSPARENCY" val="True"/>
  <p:tag name="LATEXENGINEID" val="0"/>
  <p:tag name="TEMPFOLDER" val="d:\a\"/>
  <p:tag name="LATEXFORMHEIGHT" val="320"/>
  <p:tag name="LATEXFORMWIDTH" val="385"/>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1.4811"/>
  <p:tag name="ORIGINALWIDTH" val="1650.544"/>
  <p:tag name="LATEXADDIN" val="% ctex_test.tex&#10;\documentclass[UTF8]{ctexart}&#10;\usepackage{amsmath}&#10;\usepackage{amssymb}&#10;\usepackage{amsfonts}&#10;\pagestyle{empty}&#10;\begin{document}&#10;the storage capacity: $C \cong 2^{\frac{d}{2}}$&#10;\end{document}"/>
  <p:tag name="IGUANATEXSIZE" val="20"/>
  <p:tag name="IGUANATEXCURSOR" val="191"/>
  <p:tag name="TRANSPARENCY" val="True"/>
  <p:tag name="LATEXENGINEID" val="0"/>
  <p:tag name="TEMPFOLDER" val="d:\a\"/>
  <p:tag name="LATEXFORMHEIGHT" val="320"/>
  <p:tag name="LATEXFORMWIDTH" val="385"/>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2068.241"/>
  <p:tag name="LATEXADDIN" val="% ctex_test.tex&#10;\documentclass[UTF8]{ctexart}&#10;\usepackage{amsmath}&#10;\usepackage{amssymb}&#10;\usepackage{amsfonts}&#10;\pagestyle{empty}&#10;\begin{document}&#10;For polar patterns, i.e., $s\in \{-1,1\}^d$&#10;\end{document}"/>
  <p:tag name="IGUANATEXSIZE" val="20"/>
  <p:tag name="IGUANATEXCURSOR" val="183"/>
  <p:tag name="TRANSPARENCY" val="True"/>
  <p:tag name="LATEXENGINEID" val="0"/>
  <p:tag name="TEMPFOLDER" val="d:\a\"/>
  <p:tag name="LATEXFORMHEIGHT" val="320"/>
  <p:tag name="LATEXFORMWIDTH" val="385"/>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14.9606"/>
  <p:tag name="ORIGINALWIDTH" val="2089.989"/>
  <p:tag name="LATEXADDIN" val="% ctex_test.tex&#10;\documentclass[UTF8]{ctexart}&#10;\usepackage{amsmath}&#10;\usepackage{amssymb}&#10;\usepackage{amsfonts}&#10;\pagestyle{empty}&#10;\begin{document}&#10;\begin{equation*}&#10;\boldsymbol{s}^{\text{new}}[l] =  \text{sgn}\bigg[-\text{E}\big(\boldsymbol{s}^{(l+)} \big) + \text{E}\big(\boldsymbol{s}^{(l-)} \big) \bigg]&#10;\end{equation*}&#10;\end{document}"/>
  <p:tag name="IGUANATEXSIZE" val="20"/>
  <p:tag name="IGUANATEXCURSOR" val="283"/>
  <p:tag name="TRANSPARENCY" val="True"/>
  <p:tag name="LATEXENGINEID" val="0"/>
  <p:tag name="TEMPFOLDER" val="d:\a\"/>
  <p:tag name="LATEXFORMHEIGHT" val="320"/>
  <p:tag name="LATEXFORMWIDTH" val="385"/>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54.7057"/>
  <p:tag name="ORIGINALWIDTH" val="1154.106"/>
  <p:tag name="LATEXADDIN" val="% ctex_test.tex&#10;\documentclass[UTF8]{ctexart}&#10;\usepackage{amsmath}&#10;\usepackage{amssymb}&#10;\usepackage{amsfonts}&#10;\pagestyle{empty}&#10;\begin{document}&#10;$$E=-\sum_{i=1}^n\exp (x_i^Ts),$$&#10;\end{document}"/>
  <p:tag name="IGUANATEXSIZE" val="20"/>
  <p:tag name="IGUANATEXCURSOR" val="167"/>
  <p:tag name="TRANSPARENCY" val="True"/>
  <p:tag name="LATEXENGINEID" val="0"/>
  <p:tag name="TEMPFOLDER" val="d:\a\"/>
  <p:tag name="LATEXFORMHEIGHT" val="320"/>
  <p:tag name="LATEXFORMWIDTH" val="385"/>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75.7031"/>
  <p:tag name="ORIGINALWIDTH" val="2983.877"/>
  <p:tag name="LATEXADDIN" val="% ctex_test.tex&#10;\documentclass[UTF8]{ctexart}&#10;\usepackage{amsmath}&#10;\usepackage{amssymb}&#10;\usepackage{amsfonts}&#10;\pagestyle{empty}&#10;\begin{document}&#10;\begin{equation*}&#10;\boldsymbol{s}^{\text{new}}[l] =  \text{sgn}\bigg[\sum_{i=1}^N \text{exp}\big(\boldsymbol{x}_i^T ~ \boldsymbol{s}^{(l+)} \big) - \sum_{i=1}^N \text{exp}(\boldsymbol{x}_i^T ~ \boldsymbol{s}^{(l-)} \big)  \bigg]&#10;\end{equation*}&#10;\end{document}"/>
  <p:tag name="IGUANATEXSIZE" val="20"/>
  <p:tag name="IGUANATEXCURSOR" val="350"/>
  <p:tag name="TRANSPARENCY" val="True"/>
  <p:tag name="LATEXENGINEID" val="0"/>
  <p:tag name="TEMPFOLDER" val="d:\a\"/>
  <p:tag name="LATEXFORMHEIGHT" val="320"/>
  <p:tag name="LATEXFORMWIDTH" val="385"/>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753.281"/>
  <p:tag name="LATEXADDIN" val="% ctex_test.tex&#10;\documentclass[UTF8]{ctexart}&#10;\usepackage{amsmath}&#10;\usepackage{amssymb}&#10;\usepackage{amsfonts}&#10;\pagestyle{empty}&#10;\begin{document}&#10;\begin{align*}&#10;u_i(t+1) =  Ws_i(t) -\theta,~~i,...,n&#10;\end{align*}&#10;\end{document}"/>
  <p:tag name="IGUANATEXSIZE" val="20"/>
  <p:tag name="IGUANATEXCURSOR" val="160"/>
  <p:tag name="TRANSPARENCY" val="True"/>
  <p:tag name="LATEXENGINEID" val="0"/>
  <p:tag name="TEMPFOLDER" val="d:\a\"/>
  <p:tag name="LATEXFORMHEIGHT" val="320"/>
  <p:tag name="LATEXFORMWIDTH" val="385"/>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75.7031"/>
  <p:tag name="ORIGINALWIDTH" val="2983.877"/>
  <p:tag name="LATEXADDIN" val="% ctex_test.tex&#10;\documentclass[UTF8]{ctexart}&#10;\usepackage{amsmath}&#10;\usepackage{amssymb}&#10;\usepackage{amsfonts}&#10;\pagestyle{empty}&#10;\begin{document}&#10;\begin{equation*}&#10;\boldsymbol{s}^{\text{new}}[l] =  \text{sgn}\bigg[\sum_{i=1}^N \text{exp}\big(\boldsymbol{x}_i^T ~ \boldsymbol{s}^{(l+)} \big) - \sum_{i=1}^N \text{exp}(\boldsymbol{x}_i^T ~ \boldsymbol{s}^{(l-)} \big)  \bigg]&#10;\end{equation*}&#10;\end{document}"/>
  <p:tag name="IGUANATEXSIZE" val="20"/>
  <p:tag name="IGUANATEXCURSOR" val="350"/>
  <p:tag name="TRANSPARENCY" val="True"/>
  <p:tag name="LATEXENGINEID" val="0"/>
  <p:tag name="TEMPFOLDER" val="d:\a\"/>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71.9535"/>
  <p:tag name="ORIGINALWIDTH" val="2650.918"/>
  <p:tag name="LATEXADDIN" val="% ctex_test.tex&#10;\documentclass[UTF8]{ctexart}&#10;\usepackage{amsmath}&#10;\usepackage{amssymb}&#10;\usepackage{amsfonts}&#10;\pagestyle{empty}&#10;\begin{document}&#10;\begin{align*}&#10;\frac{du_i(t)}{dt}&amp;=-\frac{u_i(t)}{\tau}+\sum_{j=1}^{n}w_{ij}s_j(t)+I_i,~~i=1,...n&#10;\end{align*}&#10;\end{document}"/>
  <p:tag name="IGUANATEXSIZE" val="20"/>
  <p:tag name="IGUANATEXCURSOR" val="222"/>
  <p:tag name="TRANSPARENCY" val="True"/>
  <p:tag name="LATEXENGINEID" val="0"/>
  <p:tag name="TEMPFOLDER" val="d:\a\"/>
  <p:tag name="LATEXFORMHEIGHT" val="320"/>
  <p:tag name="LATEXFORMWIDTH" val="385"/>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64.2294"/>
  <p:tag name="ORIGINALWIDTH" val="1318.335"/>
  <p:tag name="LATEXADDIN" val="% ctex_test.tex&#10;\documentclass[UTF8]{ctexart}&#10;\usepackage{amsmath}&#10;\usepackage{amssymb}&#10;\usepackage{amsfonts}&#10;\pagestyle{empty}&#10;\begin{document}&#10;\begin{equation*}&#10;\text{E} = -\text{exp}\big( \text{lse}(1,\boldsymbol{X}^T \boldsymbol{s}) \big) &#10;\end{equation*}&#10;\end{document}"/>
  <p:tag name="IGUANATEXSIZE" val="20"/>
  <p:tag name="IGUANATEXCURSOR" val="234"/>
  <p:tag name="TRANSPARENCY" val="True"/>
  <p:tag name="LATEXENGINEID" val="0"/>
  <p:tag name="TEMPFOLDER" val="d:\a\"/>
  <p:tag name="LATEXFORMHEIGHT" val="320"/>
  <p:tag name="LATEXFORMWIDTH" val="385"/>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66.2167"/>
  <p:tag name="ORIGINALWIDTH" val="2677.915"/>
  <p:tag name="LATEXADDIN" val="% ctex_test.tex&#10;\documentclass[UTF8]{ctexart}&#10;\usepackage{amsmath}&#10;\usepackage{amssymb}&#10;\usepackage{amsfonts}&#10;\pagestyle{empty}&#10;\begin{document}&#10;\begin{equation*}&#10;\text{E} = -\text{lse}\big(\beta,\boldsymbol{X}^T\boldsymbol{\xi}\big) + \frac{1}{2} \boldsymbol{\xi}^T\boldsymbol{\xi} + \beta^{-1}\log N + \frac{1}{2} M^2&#10;\end{equation*}&#10;\end{document}"/>
  <p:tag name="IGUANATEXSIZE" val="20"/>
  <p:tag name="IGUANATEXCURSOR" val="319"/>
  <p:tag name="TRANSPARENCY" val="True"/>
  <p:tag name="LATEXENGINEID" val="0"/>
  <p:tag name="TEMPFOLDER" val="d:\a\"/>
  <p:tag name="LATEXFORMHEIGHT" val="320"/>
  <p:tag name="LATEXFORMWIDTH" val="385"/>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3577.053"/>
  <p:tag name="LATEXADDIN" val="% ctex_test.tex&#10;\documentclass[UTF8]{ctexart}&#10;\usepackage{amsmath}&#10;\usepackage{amssymb}&#10;\usepackage{amsfonts}&#10;\pagestyle{empty}&#10;\begin{document}&#10;$N$ continuous stored patterns by the matrix $\boldsymbol{X} = (\boldsymbol{x}_1, \ldots, \boldsymbol{x}_N)$&#10;\end{document}"/>
  <p:tag name="IGUANATEXSIZE" val="20"/>
  <p:tag name="IGUANATEXCURSOR" val="252"/>
  <p:tag name="TRANSPARENCY" val="True"/>
  <p:tag name="LATEXENGINEID" val="0"/>
  <p:tag name="TEMPFOLDER" val="d:\a\"/>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75.7031"/>
  <p:tag name="ORIGINALWIDTH" val="755.1556"/>
  <p:tag name="LATEXADDIN" val="% ctex_test.tex&#10;\documentclass[UTF8]{ctexart}&#10;\usepackage{amsmath}&#10;\usepackage{amssymb}&#10;\usepackage{amsfonts}&#10;\pagestyle{empty}&#10;\begin{document}&#10;\begin{align*}&#10;W=\sum_{i}^Ns_is_i^T&#10;\end{align*}&#10;\end{document}"/>
  <p:tag name="IGUANATEXSIZE" val="20"/>
  <p:tag name="IGUANATEXCURSOR" val="176"/>
  <p:tag name="TRANSPARENCY" val="True"/>
  <p:tag name="LATEXENGINEID" val="0"/>
  <p:tag name="TEMPFOLDER" val="d:\a\"/>
  <p:tag name="LATEXFORMHEIGHT" val="320"/>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4299.212"/>
  <p:tag name="LATEXADDIN" val="% ctex_test.tex&#10;\documentclass[UTF8]{ctexart}&#10;\usepackage{amsmath}&#10;\usepackage{amssymb}&#10;\usepackage{amsfonts}&#10;\pagestyle{empty}&#10;\begin{document}&#10;\textbf{The simplest associative memory} --- a sum of outer products of the $N$ patterns $\{s_i\}^N_{i=1}$&#10;\end{document}"/>
  <p:tag name="IGUANATEXSIZE" val="20"/>
  <p:tag name="IGUANATEXCURSOR" val="238"/>
  <p:tag name="TRANSPARENCY" val="True"/>
  <p:tag name="LATEXENGINEID" val="0"/>
  <p:tag name="TEMPFOLDER" val="d:\a\"/>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3522.31"/>
  <p:tag name="LATEXADDIN" val="% ctex_test.tex&#10;\documentclass[UTF8]{ctexart}&#10;\usepackage{amsmath}&#10;\usepackage{amssymb}&#10;\usepackage{amsfonts}&#10;\pagestyle{empty}&#10;\begin{document}&#10;The basic synchronuous update rule: $s(t+1)=\sigma (Ws(t)-\theta)$&#10;\end{document}"/>
  <p:tag name="IGUANATEXSIZE" val="20"/>
  <p:tag name="IGUANATEXCURSOR" val="199"/>
  <p:tag name="TRANSPARENCY" val="True"/>
  <p:tag name="LATEXENGINEID" val="0"/>
  <p:tag name="TEMPFOLDER" val="d:\a\"/>
  <p:tag name="LATEXFORMHEIGHT" val="320"/>
  <p:tag name="LATEXFORMWIDTH" val="385"/>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1352.831"/>
  <p:tag name="LATEXADDIN" val="% ctex_test.tex&#10;\documentclass[UTF8]{ctexart}&#10;\usepackage{amsmath}&#10;\usepackage{amssymb}&#10;\usepackage{amsfonts}&#10;\pagestyle{empty}&#10;\begin{document}&#10;$s(t+1)=\sigma (Ws(t)-\theta)$&#10;\end{document}"/>
  <p:tag name="IGUANATEXSIZE" val="20"/>
  <p:tag name="IGUANATEXCURSOR" val="145"/>
  <p:tag name="TRANSPARENCY" val="True"/>
  <p:tag name="LATEXENGINEID" val="0"/>
  <p:tag name="TEMPFOLDER" val="d:\a\"/>
  <p:tag name="LATEXFORMHEIGHT" val="320"/>
  <p:tag name="LATEXFORMWIDTH" val="385"/>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160.105"/>
  <p:tag name="LATEXADDIN" val="% ctex_test.tex&#10;\documentclass[UTF8]{ctexart}&#10;\usepackage{amsmath}&#10;\usepackage{amssymb}&#10;\usepackage{amsfonts}&#10;\pagestyle{empty}&#10;\begin{document}&#10;$E=-\frac{1}{2}s^TWs+s^T\theta$&#10;\end{document}"/>
  <p:tag name="IGUANATEXSIZE" val="20"/>
  <p:tag name="IGUANATEXCURSOR" val="175"/>
  <p:tag name="TRANSPARENCY" val="True"/>
  <p:tag name="LATEXENGINEID" val="0"/>
  <p:tag name="TEMPFOLDER" val="d:\a\"/>
  <p:tag name="LATEXFORMHEIGHT" val="320"/>
  <p:tag name="LATEXFORMWIDTH" val="385"/>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204.724"/>
  <p:tag name="LATEXADDIN" val="% ctex_test.tex&#10;\documentclass[UTF8]{ctexart}&#10;\usepackage{amsmath}&#10;\usepackage{amssymb}&#10;\usepackage{amsfonts}&#10;\pagestyle{empty}&#10;\begin{document}&#10;The weight matrix: $W=x_{\text{Homer}} x_{\text{Homer}}^T$&#10;\end{document}"/>
  <p:tag name="IGUANATEXSIZE" val="20"/>
  <p:tag name="IGUANATEXCURSOR" val="203"/>
  <p:tag name="TRANSPARENCY" val="True"/>
  <p:tag name="LATEXENGINEID" val="0"/>
  <p:tag name="TEMPFOLDER" val="d:\a\"/>
  <p:tag name="LATEXFORMHEIGHT" val="320"/>
  <p:tag name="LATEXFORMWIDTH" val="385"/>
  <p:tag name="LATEXFORMWRAP" val="True"/>
  <p:tag name="BITMAPVECTOR" val="0"/>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5589E0A74D31149A00A1CB8AE30E890" ma:contentTypeVersion="14" ma:contentTypeDescription="Create a new document." ma:contentTypeScope="" ma:versionID="c50252e6d36964354a63518ed9a41761">
  <xsd:schema xmlns:xsd="http://www.w3.org/2001/XMLSchema" xmlns:xs="http://www.w3.org/2001/XMLSchema" xmlns:p="http://schemas.microsoft.com/office/2006/metadata/properties" xmlns:ns3="afcfbc5d-900a-4cc3-8612-6a40717c1ed2" xmlns:ns4="7a775e89-1e98-4046-a190-5e33dd262ca5" targetNamespace="http://schemas.microsoft.com/office/2006/metadata/properties" ma:root="true" ma:fieldsID="7a29efba84d704da570747a767722739" ns3:_="" ns4:_="">
    <xsd:import namespace="afcfbc5d-900a-4cc3-8612-6a40717c1ed2"/>
    <xsd:import namespace="7a775e89-1e98-4046-a190-5e33dd262ca5"/>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element ref="ns3:MediaServiceDateTaken" minOccurs="0"/>
                <xsd:element ref="ns3:MediaServiceLocation" minOccurs="0"/>
                <xsd:element ref="ns4:SharedWithUsers" minOccurs="0"/>
                <xsd:element ref="ns4:SharedWithDetails" minOccurs="0"/>
                <xsd:element ref="ns4:SharingHintHash"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cfbc5d-900a-4cc3-8612-6a40717c1e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775e89-1e98-4046-a190-5e33dd262ca5"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SharingHintHash" ma:index="2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60A9801-A459-4B4B-A33A-4F72662F5E99}">
  <ds:schemaRefs>
    <ds:schemaRef ds:uri="http://www.w3.org/XML/1998/namespace"/>
    <ds:schemaRef ds:uri="http://purl.org/dc/terms/"/>
    <ds:schemaRef ds:uri="http://purl.org/dc/elements/1.1/"/>
    <ds:schemaRef ds:uri="http://schemas.microsoft.com/office/2006/metadata/properties"/>
    <ds:schemaRef ds:uri="http://schemas.microsoft.com/office/infopath/2007/PartnerControls"/>
    <ds:schemaRef ds:uri="http://schemas.microsoft.com/office/2006/documentManagement/types"/>
    <ds:schemaRef ds:uri="afcfbc5d-900a-4cc3-8612-6a40717c1ed2"/>
    <ds:schemaRef ds:uri="http://schemas.openxmlformats.org/package/2006/metadata/core-properties"/>
    <ds:schemaRef ds:uri="7a775e89-1e98-4046-a190-5e33dd262ca5"/>
    <ds:schemaRef ds:uri="http://purl.org/dc/dcmitype/"/>
  </ds:schemaRefs>
</ds:datastoreItem>
</file>

<file path=customXml/itemProps2.xml><?xml version="1.0" encoding="utf-8"?>
<ds:datastoreItem xmlns:ds="http://schemas.openxmlformats.org/officeDocument/2006/customXml" ds:itemID="{9C69D4B5-8EC7-4324-A38E-C5ADBD44F875}">
  <ds:schemaRefs>
    <ds:schemaRef ds:uri="7a775e89-1e98-4046-a190-5e33dd262ca5"/>
    <ds:schemaRef ds:uri="afcfbc5d-900a-4cc3-8612-6a40717c1e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F1F26DCD-C726-4C1B-8F97-2D7063A727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612</TotalTime>
  <Words>1277</Words>
  <Application>Microsoft Office PowerPoint</Application>
  <PresentationFormat>全屏显示(4:3)</PresentationFormat>
  <Paragraphs>146</Paragraphs>
  <Slides>20</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宋体</vt:lpstr>
      <vt:lpstr>等线</vt:lpstr>
      <vt:lpstr>Arial</vt:lpstr>
      <vt:lpstr>Calibri</vt:lpstr>
      <vt:lpstr>Calibri Light</vt:lpstr>
      <vt:lpstr>Open Sans</vt:lpstr>
      <vt:lpstr>Times New Roman</vt:lpstr>
      <vt:lpstr>Wingdings</vt:lpstr>
      <vt:lpstr>Office 主题​​</vt:lpstr>
      <vt:lpstr>PowerPoint 演示文稿</vt:lpstr>
      <vt:lpstr>Associative Memory | Hopfield Neural Networks | AM &amp; HNN</vt:lpstr>
      <vt:lpstr>Associative Memory | Hopfield Neural Networks | AM &amp; HNN </vt:lpstr>
      <vt:lpstr>Associative Memory | Hopfield Neural Networks | AM &amp; HNN</vt:lpstr>
      <vt:lpstr>Associative Memory | Hopfield Neural Networks | AM &amp; HNN</vt:lpstr>
      <vt:lpstr>Associative Memory | Hopfield Neural Networks | AM &amp; HNN</vt:lpstr>
      <vt:lpstr>Associative Memory | Hopfield Neural Networks | AM &amp; HNN</vt:lpstr>
      <vt:lpstr>Associative Memory | Hopfield Neural Networks | AM &amp; HNN </vt:lpstr>
      <vt:lpstr>Associative Memory | Hopfield Neural Networks | AM &amp; HNN </vt:lpstr>
      <vt:lpstr>Associative Memory | Hopfield Neural Networks | AM &amp; HNN </vt:lpstr>
      <vt:lpstr>Associative Memory | Hopfield Neural Networks | AM &amp; HNN </vt:lpstr>
      <vt:lpstr>Associative Memory | Hopfield Neural Networks | AM &amp; HNN </vt:lpstr>
      <vt:lpstr>Associative Memory | Hopfield Neural Networks | AM &amp; HNN </vt:lpstr>
      <vt:lpstr>Associative Memory | Hopfield Neural Networks | AM &amp; HNN </vt:lpstr>
      <vt:lpstr>Associative Memory | Hopfield Neural Networks | AM &amp; HNN </vt:lpstr>
      <vt:lpstr>Associative Memory | Hopfield Neural Networks | AM &amp; HNN </vt:lpstr>
      <vt:lpstr>Associative Memory | Hopfield Neural Networks | AM &amp; HNN </vt:lpstr>
      <vt:lpstr>Associative Memory | Hopfield Neural Networks | AM &amp; HNN </vt:lpstr>
      <vt:lpstr>Associative Memory | Hopfield Neural Networks | AM &amp; HNN </vt:lpstr>
      <vt:lpstr>PowerPoint 演示文稿</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CPRO</dc:creator>
  <cp:lastModifiedBy>Hongzong Li</cp:lastModifiedBy>
  <cp:revision>1</cp:revision>
  <cp:lastPrinted>2014-05-21T09:26:20Z</cp:lastPrinted>
  <dcterms:created xsi:type="dcterms:W3CDTF">2010-09-21T06:40:43Z</dcterms:created>
  <dcterms:modified xsi:type="dcterms:W3CDTF">2025-03-11T06:10:13Z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0x010100D5589E0A74D31149A00A1CB8AE30E890</vt:lpwstr>
  </property>
</Properties>
</file>